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7"/>
  </p:notesMasterIdLst>
  <p:sldIdLst>
    <p:sldId id="256" r:id="rId6"/>
    <p:sldId id="257" r:id="rId7"/>
    <p:sldId id="261" r:id="rId8"/>
    <p:sldId id="260" r:id="rId9"/>
    <p:sldId id="309" r:id="rId10"/>
    <p:sldId id="296" r:id="rId11"/>
    <p:sldId id="293" r:id="rId12"/>
    <p:sldId id="294" r:id="rId13"/>
    <p:sldId id="289" r:id="rId14"/>
    <p:sldId id="297" r:id="rId15"/>
    <p:sldId id="298" r:id="rId16"/>
    <p:sldId id="299" r:id="rId17"/>
    <p:sldId id="300" r:id="rId18"/>
    <p:sldId id="307" r:id="rId19"/>
    <p:sldId id="312" r:id="rId20"/>
    <p:sldId id="306" r:id="rId21"/>
    <p:sldId id="301" r:id="rId22"/>
    <p:sldId id="303" r:id="rId23"/>
    <p:sldId id="302" r:id="rId24"/>
    <p:sldId id="270" r:id="rId25"/>
    <p:sldId id="291" r:id="rId26"/>
    <p:sldId id="271" r:id="rId27"/>
    <p:sldId id="279" r:id="rId28"/>
    <p:sldId id="281" r:id="rId29"/>
    <p:sldId id="282" r:id="rId30"/>
    <p:sldId id="283" r:id="rId31"/>
    <p:sldId id="308" r:id="rId32"/>
    <p:sldId id="284" r:id="rId33"/>
    <p:sldId id="286" r:id="rId34"/>
    <p:sldId id="311" r:id="rId35"/>
    <p:sldId id="26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04C5D-AEE9-46D2-8167-B5C0911D5118}" v="6" dt="2022-07-21T06:38: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60"/>
  </p:normalViewPr>
  <p:slideViewPr>
    <p:cSldViewPr snapToGrid="0">
      <p:cViewPr>
        <p:scale>
          <a:sx n="66" d="100"/>
          <a:sy n="66" d="100"/>
        </p:scale>
        <p:origin x="490" y="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de, JCJ (Jink)" userId="4ef21b44-81b7-4ebc-bb7e-31efdeb29dd8" providerId="ADAL" clId="{01D04C5D-AEE9-46D2-8167-B5C0911D5118}"/>
    <pc:docChg chg="addSld modSld sldOrd">
      <pc:chgData name="Gude, JCJ (Jink)" userId="4ef21b44-81b7-4ebc-bb7e-31efdeb29dd8" providerId="ADAL" clId="{01D04C5D-AEE9-46D2-8167-B5C0911D5118}" dt="2022-07-21T06:38:42.876" v="40" actId="1076"/>
      <pc:docMkLst>
        <pc:docMk/>
      </pc:docMkLst>
      <pc:sldChg chg="modSp mod">
        <pc:chgData name="Gude, JCJ (Jink)" userId="4ef21b44-81b7-4ebc-bb7e-31efdeb29dd8" providerId="ADAL" clId="{01D04C5D-AEE9-46D2-8167-B5C0911D5118}" dt="2022-07-19T08:05:03.416" v="27" actId="20577"/>
        <pc:sldMkLst>
          <pc:docMk/>
          <pc:sldMk cId="4178009916" sldId="256"/>
        </pc:sldMkLst>
        <pc:spChg chg="mod">
          <ac:chgData name="Gude, JCJ (Jink)" userId="4ef21b44-81b7-4ebc-bb7e-31efdeb29dd8" providerId="ADAL" clId="{01D04C5D-AEE9-46D2-8167-B5C0911D5118}" dt="2022-07-19T08:05:03.416" v="27" actId="20577"/>
          <ac:spMkLst>
            <pc:docMk/>
            <pc:sldMk cId="4178009916" sldId="256"/>
            <ac:spMk id="3" creationId="{00000000-0000-0000-0000-000000000000}"/>
          </ac:spMkLst>
        </pc:spChg>
      </pc:sldChg>
      <pc:sldChg chg="modSp mod">
        <pc:chgData name="Gude, JCJ (Jink)" userId="4ef21b44-81b7-4ebc-bb7e-31efdeb29dd8" providerId="ADAL" clId="{01D04C5D-AEE9-46D2-8167-B5C0911D5118}" dt="2022-07-19T07:38:59.853" v="9" actId="20577"/>
        <pc:sldMkLst>
          <pc:docMk/>
          <pc:sldMk cId="3836907198" sldId="301"/>
        </pc:sldMkLst>
        <pc:spChg chg="mod">
          <ac:chgData name="Gude, JCJ (Jink)" userId="4ef21b44-81b7-4ebc-bb7e-31efdeb29dd8" providerId="ADAL" clId="{01D04C5D-AEE9-46D2-8167-B5C0911D5118}" dt="2022-07-19T07:38:59.853" v="9" actId="20577"/>
          <ac:spMkLst>
            <pc:docMk/>
            <pc:sldMk cId="3836907198" sldId="301"/>
            <ac:spMk id="13" creationId="{00000000-0000-0000-0000-000000000000}"/>
          </ac:spMkLst>
        </pc:spChg>
      </pc:sldChg>
      <pc:sldChg chg="ord">
        <pc:chgData name="Gude, JCJ (Jink)" userId="4ef21b44-81b7-4ebc-bb7e-31efdeb29dd8" providerId="ADAL" clId="{01D04C5D-AEE9-46D2-8167-B5C0911D5118}" dt="2022-07-19T07:39:31.291" v="11"/>
        <pc:sldMkLst>
          <pc:docMk/>
          <pc:sldMk cId="1191888557" sldId="302"/>
        </pc:sldMkLst>
      </pc:sldChg>
      <pc:sldChg chg="modSp mod">
        <pc:chgData name="Gude, JCJ (Jink)" userId="4ef21b44-81b7-4ebc-bb7e-31efdeb29dd8" providerId="ADAL" clId="{01D04C5D-AEE9-46D2-8167-B5C0911D5118}" dt="2022-07-19T07:38:50.610" v="7" actId="20577"/>
        <pc:sldMkLst>
          <pc:docMk/>
          <pc:sldMk cId="316298702" sldId="303"/>
        </pc:sldMkLst>
        <pc:spChg chg="mod">
          <ac:chgData name="Gude, JCJ (Jink)" userId="4ef21b44-81b7-4ebc-bb7e-31efdeb29dd8" providerId="ADAL" clId="{01D04C5D-AEE9-46D2-8167-B5C0911D5118}" dt="2022-07-19T07:38:50.610" v="7" actId="20577"/>
          <ac:spMkLst>
            <pc:docMk/>
            <pc:sldMk cId="316298702" sldId="303"/>
            <ac:spMk id="13" creationId="{00000000-0000-0000-0000-000000000000}"/>
          </ac:spMkLst>
        </pc:spChg>
      </pc:sldChg>
      <pc:sldChg chg="addSp modSp new mod">
        <pc:chgData name="Gude, JCJ (Jink)" userId="4ef21b44-81b7-4ebc-bb7e-31efdeb29dd8" providerId="ADAL" clId="{01D04C5D-AEE9-46D2-8167-B5C0911D5118}" dt="2022-07-21T06:38:42.876" v="40" actId="1076"/>
        <pc:sldMkLst>
          <pc:docMk/>
          <pc:sldMk cId="753613907" sldId="312"/>
        </pc:sldMkLst>
        <pc:spChg chg="add mod">
          <ac:chgData name="Gude, JCJ (Jink)" userId="4ef21b44-81b7-4ebc-bb7e-31efdeb29dd8" providerId="ADAL" clId="{01D04C5D-AEE9-46D2-8167-B5C0911D5118}" dt="2022-07-21T06:38:42.876" v="40" actId="1076"/>
          <ac:spMkLst>
            <pc:docMk/>
            <pc:sldMk cId="753613907" sldId="312"/>
            <ac:spMk id="4" creationId="{CF88B9D3-B6F3-44F3-B70D-F1C8E3FD60B5}"/>
          </ac:spMkLst>
        </pc:spChg>
        <pc:graphicFrameChg chg="add mod">
          <ac:chgData name="Gude, JCJ (Jink)" userId="4ef21b44-81b7-4ebc-bb7e-31efdeb29dd8" providerId="ADAL" clId="{01D04C5D-AEE9-46D2-8167-B5C0911D5118}" dt="2022-07-21T06:38:15.251" v="32" actId="14100"/>
          <ac:graphicFrameMkLst>
            <pc:docMk/>
            <pc:sldMk cId="753613907" sldId="312"/>
            <ac:graphicFrameMk id="2" creationId="{F8DB5674-FE3D-4B06-BE75-483C092F8C4F}"/>
          </ac:graphicFrameMkLst>
        </pc:graphicFrameChg>
        <pc:graphicFrameChg chg="add mod">
          <ac:chgData name="Gude, JCJ (Jink)" userId="4ef21b44-81b7-4ebc-bb7e-31efdeb29dd8" providerId="ADAL" clId="{01D04C5D-AEE9-46D2-8167-B5C0911D5118}" dt="2022-07-21T06:38:27.137" v="35"/>
          <ac:graphicFrameMkLst>
            <pc:docMk/>
            <pc:sldMk cId="753613907" sldId="312"/>
            <ac:graphicFrameMk id="3" creationId="{F8DB5674-FE3D-4B06-BE75-483C092F8C4F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dej\AppData\Local\Microsoft\Windows\INetCache\Content.Outlook\U4BVFIE8\afzet%20PWN%201920-20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AFZET PWN (in Mm³)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areaChart>
        <c:grouping val="standard"/>
        <c:varyColors val="0"/>
        <c:ser>
          <c:idx val="1"/>
          <c:order val="0"/>
          <c:tx>
            <c:strRef>
              <c:f>Blad1!$B$1</c:f>
              <c:strCache>
                <c:ptCount val="1"/>
                <c:pt idx="0">
                  <c:v>AFZET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Blad1!$A$2:$A$103</c:f>
              <c:numCache>
                <c:formatCode>General</c:formatCode>
                <c:ptCount val="102"/>
                <c:pt idx="0">
                  <c:v>1920</c:v>
                </c:pt>
                <c:pt idx="1">
                  <c:v>1921</c:v>
                </c:pt>
                <c:pt idx="2">
                  <c:v>1922</c:v>
                </c:pt>
                <c:pt idx="3">
                  <c:v>1923</c:v>
                </c:pt>
                <c:pt idx="4">
                  <c:v>1924</c:v>
                </c:pt>
                <c:pt idx="5">
                  <c:v>1925</c:v>
                </c:pt>
                <c:pt idx="6">
                  <c:v>1926</c:v>
                </c:pt>
                <c:pt idx="7">
                  <c:v>1927</c:v>
                </c:pt>
                <c:pt idx="8">
                  <c:v>1928</c:v>
                </c:pt>
                <c:pt idx="9">
                  <c:v>1929</c:v>
                </c:pt>
                <c:pt idx="10">
                  <c:v>1930</c:v>
                </c:pt>
                <c:pt idx="11">
                  <c:v>1931</c:v>
                </c:pt>
                <c:pt idx="12">
                  <c:v>1932</c:v>
                </c:pt>
                <c:pt idx="13">
                  <c:v>1933</c:v>
                </c:pt>
                <c:pt idx="14">
                  <c:v>1934</c:v>
                </c:pt>
                <c:pt idx="15">
                  <c:v>1935</c:v>
                </c:pt>
                <c:pt idx="16">
                  <c:v>1936</c:v>
                </c:pt>
                <c:pt idx="17">
                  <c:v>1937</c:v>
                </c:pt>
                <c:pt idx="18">
                  <c:v>1938</c:v>
                </c:pt>
                <c:pt idx="19">
                  <c:v>1939</c:v>
                </c:pt>
                <c:pt idx="20">
                  <c:v>1940</c:v>
                </c:pt>
                <c:pt idx="21">
                  <c:v>1941</c:v>
                </c:pt>
                <c:pt idx="22">
                  <c:v>1942</c:v>
                </c:pt>
                <c:pt idx="23">
                  <c:v>1943</c:v>
                </c:pt>
                <c:pt idx="24">
                  <c:v>1944</c:v>
                </c:pt>
                <c:pt idx="25">
                  <c:v>1945</c:v>
                </c:pt>
                <c:pt idx="26">
                  <c:v>1946</c:v>
                </c:pt>
                <c:pt idx="27">
                  <c:v>1947</c:v>
                </c:pt>
                <c:pt idx="28">
                  <c:v>1948</c:v>
                </c:pt>
                <c:pt idx="29">
                  <c:v>1949</c:v>
                </c:pt>
                <c:pt idx="30">
                  <c:v>1950</c:v>
                </c:pt>
                <c:pt idx="31">
                  <c:v>1951</c:v>
                </c:pt>
                <c:pt idx="32">
                  <c:v>1952</c:v>
                </c:pt>
                <c:pt idx="33">
                  <c:v>1953</c:v>
                </c:pt>
                <c:pt idx="34">
                  <c:v>1954</c:v>
                </c:pt>
                <c:pt idx="35">
                  <c:v>1955</c:v>
                </c:pt>
                <c:pt idx="36">
                  <c:v>1956</c:v>
                </c:pt>
                <c:pt idx="37">
                  <c:v>1957</c:v>
                </c:pt>
                <c:pt idx="38">
                  <c:v>1958</c:v>
                </c:pt>
                <c:pt idx="39">
                  <c:v>1959</c:v>
                </c:pt>
                <c:pt idx="40">
                  <c:v>1960</c:v>
                </c:pt>
                <c:pt idx="41">
                  <c:v>1961</c:v>
                </c:pt>
                <c:pt idx="42">
                  <c:v>1962</c:v>
                </c:pt>
                <c:pt idx="43">
                  <c:v>1963</c:v>
                </c:pt>
                <c:pt idx="44">
                  <c:v>1964</c:v>
                </c:pt>
                <c:pt idx="45">
                  <c:v>1965</c:v>
                </c:pt>
                <c:pt idx="46">
                  <c:v>1966</c:v>
                </c:pt>
                <c:pt idx="47">
                  <c:v>1967</c:v>
                </c:pt>
                <c:pt idx="48">
                  <c:v>1968</c:v>
                </c:pt>
                <c:pt idx="49">
                  <c:v>1969</c:v>
                </c:pt>
                <c:pt idx="50">
                  <c:v>1970</c:v>
                </c:pt>
                <c:pt idx="51">
                  <c:v>1971</c:v>
                </c:pt>
                <c:pt idx="52">
                  <c:v>1972</c:v>
                </c:pt>
                <c:pt idx="53">
                  <c:v>1973</c:v>
                </c:pt>
                <c:pt idx="54">
                  <c:v>1974</c:v>
                </c:pt>
                <c:pt idx="55">
                  <c:v>1975</c:v>
                </c:pt>
                <c:pt idx="56">
                  <c:v>1976</c:v>
                </c:pt>
                <c:pt idx="57">
                  <c:v>1977</c:v>
                </c:pt>
                <c:pt idx="58">
                  <c:v>1978</c:v>
                </c:pt>
                <c:pt idx="59">
                  <c:v>1979</c:v>
                </c:pt>
                <c:pt idx="60">
                  <c:v>1980</c:v>
                </c:pt>
                <c:pt idx="61">
                  <c:v>1981</c:v>
                </c:pt>
                <c:pt idx="62">
                  <c:v>1982</c:v>
                </c:pt>
                <c:pt idx="63">
                  <c:v>1983</c:v>
                </c:pt>
                <c:pt idx="64">
                  <c:v>1984</c:v>
                </c:pt>
                <c:pt idx="65">
                  <c:v>1985</c:v>
                </c:pt>
                <c:pt idx="66">
                  <c:v>1986</c:v>
                </c:pt>
                <c:pt idx="67">
                  <c:v>1987</c:v>
                </c:pt>
                <c:pt idx="68">
                  <c:v>1988</c:v>
                </c:pt>
                <c:pt idx="69">
                  <c:v>1989</c:v>
                </c:pt>
                <c:pt idx="70">
                  <c:v>1990</c:v>
                </c:pt>
                <c:pt idx="71">
                  <c:v>1991</c:v>
                </c:pt>
                <c:pt idx="72">
                  <c:v>1992</c:v>
                </c:pt>
                <c:pt idx="73">
                  <c:v>1993</c:v>
                </c:pt>
                <c:pt idx="74">
                  <c:v>1994</c:v>
                </c:pt>
                <c:pt idx="75">
                  <c:v>1995</c:v>
                </c:pt>
                <c:pt idx="76">
                  <c:v>1996</c:v>
                </c:pt>
                <c:pt idx="77">
                  <c:v>1997</c:v>
                </c:pt>
                <c:pt idx="78">
                  <c:v>1998</c:v>
                </c:pt>
                <c:pt idx="79">
                  <c:v>1999</c:v>
                </c:pt>
                <c:pt idx="80">
                  <c:v>2000</c:v>
                </c:pt>
                <c:pt idx="81">
                  <c:v>2001</c:v>
                </c:pt>
                <c:pt idx="82">
                  <c:v>2002</c:v>
                </c:pt>
                <c:pt idx="83">
                  <c:v>2003</c:v>
                </c:pt>
                <c:pt idx="84">
                  <c:v>2004</c:v>
                </c:pt>
                <c:pt idx="85">
                  <c:v>2005</c:v>
                </c:pt>
                <c:pt idx="86">
                  <c:v>2006</c:v>
                </c:pt>
                <c:pt idx="87">
                  <c:v>2007</c:v>
                </c:pt>
                <c:pt idx="88">
                  <c:v>2008</c:v>
                </c:pt>
                <c:pt idx="89">
                  <c:v>2009</c:v>
                </c:pt>
                <c:pt idx="90">
                  <c:v>2010</c:v>
                </c:pt>
                <c:pt idx="91">
                  <c:v>2011</c:v>
                </c:pt>
                <c:pt idx="92">
                  <c:v>2012</c:v>
                </c:pt>
                <c:pt idx="93">
                  <c:v>2013</c:v>
                </c:pt>
                <c:pt idx="94">
                  <c:v>2014</c:v>
                </c:pt>
                <c:pt idx="95">
                  <c:v>2015</c:v>
                </c:pt>
                <c:pt idx="96">
                  <c:v>2016</c:v>
                </c:pt>
                <c:pt idx="97">
                  <c:v>2017</c:v>
                </c:pt>
                <c:pt idx="98">
                  <c:v>2018</c:v>
                </c:pt>
                <c:pt idx="99">
                  <c:v>2019</c:v>
                </c:pt>
                <c:pt idx="100">
                  <c:v>2020</c:v>
                </c:pt>
                <c:pt idx="101">
                  <c:v>2021</c:v>
                </c:pt>
              </c:numCache>
            </c:numRef>
          </c:cat>
          <c:val>
            <c:numRef>
              <c:f>Blad1!$B$2:$B$103</c:f>
              <c:numCache>
                <c:formatCode>0.000</c:formatCode>
                <c:ptCount val="102"/>
                <c:pt idx="0">
                  <c:v>2.446761</c:v>
                </c:pt>
                <c:pt idx="1">
                  <c:v>2.7388859999999999</c:v>
                </c:pt>
                <c:pt idx="2">
                  <c:v>3.3155540000000006</c:v>
                </c:pt>
                <c:pt idx="3">
                  <c:v>3.7963659999999999</c:v>
                </c:pt>
                <c:pt idx="4">
                  <c:v>4.4483950000000014</c:v>
                </c:pt>
                <c:pt idx="5">
                  <c:v>5.8289869999999997</c:v>
                </c:pt>
                <c:pt idx="6">
                  <c:v>6.6129880000000005</c:v>
                </c:pt>
                <c:pt idx="7">
                  <c:v>7.4799240000000013</c:v>
                </c:pt>
                <c:pt idx="8">
                  <c:v>8.9002730000000003</c:v>
                </c:pt>
                <c:pt idx="9">
                  <c:v>10.844628</c:v>
                </c:pt>
                <c:pt idx="10">
                  <c:v>11.099519999999998</c:v>
                </c:pt>
                <c:pt idx="11">
                  <c:v>11.63279</c:v>
                </c:pt>
                <c:pt idx="12">
                  <c:v>12.222563000000001</c:v>
                </c:pt>
                <c:pt idx="13">
                  <c:v>12.946456</c:v>
                </c:pt>
                <c:pt idx="14">
                  <c:v>13.343551999999999</c:v>
                </c:pt>
                <c:pt idx="15">
                  <c:v>14.010260000000001</c:v>
                </c:pt>
                <c:pt idx="16">
                  <c:v>13.850363000000003</c:v>
                </c:pt>
                <c:pt idx="17">
                  <c:v>14.573517999999998</c:v>
                </c:pt>
                <c:pt idx="18">
                  <c:v>15.755227</c:v>
                </c:pt>
                <c:pt idx="19">
                  <c:v>16.578337000000001</c:v>
                </c:pt>
                <c:pt idx="20">
                  <c:v>16.548283999999999</c:v>
                </c:pt>
                <c:pt idx="21">
                  <c:v>16.4775414</c:v>
                </c:pt>
                <c:pt idx="22">
                  <c:v>18.4618818</c:v>
                </c:pt>
                <c:pt idx="23">
                  <c:v>17.8185292</c:v>
                </c:pt>
                <c:pt idx="24">
                  <c:v>18.6989746</c:v>
                </c:pt>
                <c:pt idx="25">
                  <c:v>16.061007</c:v>
                </c:pt>
                <c:pt idx="26">
                  <c:v>19.506450599999997</c:v>
                </c:pt>
                <c:pt idx="27">
                  <c:v>22.7007412</c:v>
                </c:pt>
                <c:pt idx="28">
                  <c:v>22.901161800000001</c:v>
                </c:pt>
                <c:pt idx="29">
                  <c:v>23.439982400000002</c:v>
                </c:pt>
                <c:pt idx="30">
                  <c:v>23.526278000000005</c:v>
                </c:pt>
                <c:pt idx="31">
                  <c:v>22.724157999999996</c:v>
                </c:pt>
                <c:pt idx="32">
                  <c:v>24.002186999999999</c:v>
                </c:pt>
                <c:pt idx="33">
                  <c:v>25.609026</c:v>
                </c:pt>
                <c:pt idx="34">
                  <c:v>27.437185599999999</c:v>
                </c:pt>
                <c:pt idx="35">
                  <c:v>28.537731000000001</c:v>
                </c:pt>
                <c:pt idx="36">
                  <c:v>29.784266200000001</c:v>
                </c:pt>
                <c:pt idx="37">
                  <c:v>30.410608400000001</c:v>
                </c:pt>
                <c:pt idx="38">
                  <c:v>30.756137600000002</c:v>
                </c:pt>
                <c:pt idx="39">
                  <c:v>34.192678800000003</c:v>
                </c:pt>
                <c:pt idx="40">
                  <c:v>35.458186999999995</c:v>
                </c:pt>
                <c:pt idx="41">
                  <c:v>36.827508000000002</c:v>
                </c:pt>
                <c:pt idx="42">
                  <c:v>38.572904999999999</c:v>
                </c:pt>
                <c:pt idx="43">
                  <c:v>41.580180999999996</c:v>
                </c:pt>
                <c:pt idx="44">
                  <c:v>44.279105000000001</c:v>
                </c:pt>
                <c:pt idx="45">
                  <c:v>44.150548000000008</c:v>
                </c:pt>
                <c:pt idx="46">
                  <c:v>46.130548999999995</c:v>
                </c:pt>
                <c:pt idx="47">
                  <c:v>49.398449000000014</c:v>
                </c:pt>
                <c:pt idx="48">
                  <c:v>49.843772000000001</c:v>
                </c:pt>
                <c:pt idx="49">
                  <c:v>51.992407999999998</c:v>
                </c:pt>
                <c:pt idx="50">
                  <c:v>54.314996000000001</c:v>
                </c:pt>
                <c:pt idx="51">
                  <c:v>56.841274999999989</c:v>
                </c:pt>
                <c:pt idx="52">
                  <c:v>58.884287999999998</c:v>
                </c:pt>
                <c:pt idx="53">
                  <c:v>61.376550999999999</c:v>
                </c:pt>
                <c:pt idx="54">
                  <c:v>62.833501999999996</c:v>
                </c:pt>
                <c:pt idx="55">
                  <c:v>65.735267000000007</c:v>
                </c:pt>
                <c:pt idx="56">
                  <c:v>68.436953000000003</c:v>
                </c:pt>
                <c:pt idx="57">
                  <c:v>65.851907999999995</c:v>
                </c:pt>
                <c:pt idx="58">
                  <c:v>66.537558000000004</c:v>
                </c:pt>
                <c:pt idx="59">
                  <c:v>65.022801000000001</c:v>
                </c:pt>
                <c:pt idx="60">
                  <c:v>65.048398000000006</c:v>
                </c:pt>
                <c:pt idx="61">
                  <c:v>65.515247000000002</c:v>
                </c:pt>
                <c:pt idx="62">
                  <c:v>67.899945000000002</c:v>
                </c:pt>
                <c:pt idx="63">
                  <c:v>70.44166899999999</c:v>
                </c:pt>
                <c:pt idx="64">
                  <c:v>71.276117999999997</c:v>
                </c:pt>
                <c:pt idx="65">
                  <c:v>72.173317999999995</c:v>
                </c:pt>
                <c:pt idx="66">
                  <c:v>75.361274000000009</c:v>
                </c:pt>
                <c:pt idx="67">
                  <c:v>77.402115000000009</c:v>
                </c:pt>
                <c:pt idx="68">
                  <c:v>80.027751000000009</c:v>
                </c:pt>
                <c:pt idx="69">
                  <c:v>83.544560000000004</c:v>
                </c:pt>
                <c:pt idx="70">
                  <c:v>84.761954000000003</c:v>
                </c:pt>
                <c:pt idx="71">
                  <c:v>83.309682999999993</c:v>
                </c:pt>
                <c:pt idx="72">
                  <c:v>83.426294999999996</c:v>
                </c:pt>
                <c:pt idx="73">
                  <c:v>83.269762999999998</c:v>
                </c:pt>
                <c:pt idx="74">
                  <c:v>86.105019999999996</c:v>
                </c:pt>
                <c:pt idx="75">
                  <c:v>87.370405000000005</c:v>
                </c:pt>
                <c:pt idx="76">
                  <c:v>86.892217000000002</c:v>
                </c:pt>
                <c:pt idx="77">
                  <c:v>99.772403999999995</c:v>
                </c:pt>
                <c:pt idx="78">
                  <c:v>100.49088999999999</c:v>
                </c:pt>
                <c:pt idx="79">
                  <c:v>102.40949999999999</c:v>
                </c:pt>
                <c:pt idx="80">
                  <c:v>102.983345</c:v>
                </c:pt>
                <c:pt idx="81">
                  <c:v>104.184096</c:v>
                </c:pt>
                <c:pt idx="82">
                  <c:v>103.82476699999999</c:v>
                </c:pt>
                <c:pt idx="83">
                  <c:v>105.84489200000002</c:v>
                </c:pt>
                <c:pt idx="84">
                  <c:v>105.52098500000002</c:v>
                </c:pt>
                <c:pt idx="85">
                  <c:v>105.39466499999999</c:v>
                </c:pt>
                <c:pt idx="86">
                  <c:v>107.26003799999999</c:v>
                </c:pt>
                <c:pt idx="87">
                  <c:v>105.80055800000001</c:v>
                </c:pt>
                <c:pt idx="88">
                  <c:v>106.129293</c:v>
                </c:pt>
                <c:pt idx="89">
                  <c:v>106.8111</c:v>
                </c:pt>
                <c:pt idx="90">
                  <c:v>105.39859600000001</c:v>
                </c:pt>
                <c:pt idx="91">
                  <c:v>104.89821700000002</c:v>
                </c:pt>
                <c:pt idx="92">
                  <c:v>104.28819600000001</c:v>
                </c:pt>
                <c:pt idx="93">
                  <c:v>105.60298</c:v>
                </c:pt>
                <c:pt idx="94">
                  <c:v>105.29839000000001</c:v>
                </c:pt>
                <c:pt idx="95">
                  <c:v>106.69001399999999</c:v>
                </c:pt>
                <c:pt idx="96">
                  <c:v>107.317059</c:v>
                </c:pt>
                <c:pt idx="97">
                  <c:v>108.77386799999999</c:v>
                </c:pt>
                <c:pt idx="98">
                  <c:v>112.28131999999999</c:v>
                </c:pt>
                <c:pt idx="99">
                  <c:v>109.78</c:v>
                </c:pt>
                <c:pt idx="100">
                  <c:v>114.82</c:v>
                </c:pt>
                <c:pt idx="101">
                  <c:v>112.057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F2-4B99-8873-A71F7D604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9336088"/>
        <c:axId val="909336416"/>
      </c:areaChart>
      <c:catAx>
        <c:axId val="909336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909336416"/>
        <c:crosses val="autoZero"/>
        <c:auto val="1"/>
        <c:lblAlgn val="ctr"/>
        <c:lblOffset val="100"/>
        <c:noMultiLvlLbl val="0"/>
      </c:catAx>
      <c:valAx>
        <c:axId val="909336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90933608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E850F-A9FC-41B5-AECC-DD828926504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2767D-3CA8-457D-9998-1CB4E4AA345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F97DF81-D078-4CFC-9BDC-C6AB0A0CACBE}" type="slidenum">
              <a:rPr lang="en-US" altLang="nl-NL" sz="1200"/>
              <a:pPr algn="r"/>
              <a:t>10</a:t>
            </a:fld>
            <a:endParaRPr lang="en-US" altLang="nl-NL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74636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6811963"/>
            <a:ext cx="182562" cy="276225"/>
          </a:xfrm>
          <a:noFill/>
        </p:spPr>
        <p:txBody>
          <a:bodyPr/>
          <a:lstStyle/>
          <a:p>
            <a:endParaRPr lang="en-US" altLang="nl-NL"/>
          </a:p>
        </p:txBody>
      </p:sp>
      <p:sp>
        <p:nvSpPr>
          <p:cNvPr id="24580" name="Footer Placeholder 1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200">
                <a:solidFill>
                  <a:schemeClr val="tx1"/>
                </a:solidFill>
              </a:rPr>
              <a:t>Copyrigth PWNT</a:t>
            </a:r>
          </a:p>
        </p:txBody>
      </p:sp>
    </p:spTree>
    <p:extLst>
      <p:ext uri="{BB962C8B-B14F-4D97-AF65-F5344CB8AC3E}">
        <p14:creationId xmlns:p14="http://schemas.microsoft.com/office/powerpoint/2010/main" val="127232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6811963"/>
            <a:ext cx="182562" cy="276225"/>
          </a:xfrm>
          <a:noFill/>
        </p:spPr>
        <p:txBody>
          <a:bodyPr/>
          <a:lstStyle/>
          <a:p>
            <a:endParaRPr lang="en-US" altLang="nl-NL"/>
          </a:p>
        </p:txBody>
      </p:sp>
      <p:sp>
        <p:nvSpPr>
          <p:cNvPr id="24580" name="Footer Placeholder 1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200">
                <a:solidFill>
                  <a:schemeClr val="tx1"/>
                </a:solidFill>
              </a:rPr>
              <a:t>Copyrigth PWNT</a:t>
            </a:r>
          </a:p>
        </p:txBody>
      </p:sp>
    </p:spTree>
    <p:extLst>
      <p:ext uri="{BB962C8B-B14F-4D97-AF65-F5344CB8AC3E}">
        <p14:creationId xmlns:p14="http://schemas.microsoft.com/office/powerpoint/2010/main" val="220592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6811963"/>
            <a:ext cx="182562" cy="276225"/>
          </a:xfrm>
          <a:noFill/>
        </p:spPr>
        <p:txBody>
          <a:bodyPr/>
          <a:lstStyle/>
          <a:p>
            <a:endParaRPr lang="en-US" altLang="nl-NL"/>
          </a:p>
        </p:txBody>
      </p:sp>
      <p:sp>
        <p:nvSpPr>
          <p:cNvPr id="24580" name="Footer Placeholder 1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200">
                <a:solidFill>
                  <a:schemeClr val="tx1"/>
                </a:solidFill>
              </a:rPr>
              <a:t>Copyrigth PWNT</a:t>
            </a:r>
          </a:p>
        </p:txBody>
      </p:sp>
    </p:spTree>
    <p:extLst>
      <p:ext uri="{BB962C8B-B14F-4D97-AF65-F5344CB8AC3E}">
        <p14:creationId xmlns:p14="http://schemas.microsoft.com/office/powerpoint/2010/main" val="138972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6811963"/>
            <a:ext cx="182562" cy="276225"/>
          </a:xfrm>
          <a:noFill/>
        </p:spPr>
        <p:txBody>
          <a:bodyPr/>
          <a:lstStyle/>
          <a:p>
            <a:endParaRPr lang="en-US" altLang="nl-NL"/>
          </a:p>
        </p:txBody>
      </p:sp>
      <p:sp>
        <p:nvSpPr>
          <p:cNvPr id="24580" name="Footer Placeholder 1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200">
                <a:solidFill>
                  <a:schemeClr val="tx1"/>
                </a:solidFill>
              </a:rPr>
              <a:t>Copyrigth PWNT</a:t>
            </a:r>
          </a:p>
        </p:txBody>
      </p:sp>
    </p:spTree>
    <p:extLst>
      <p:ext uri="{BB962C8B-B14F-4D97-AF65-F5344CB8AC3E}">
        <p14:creationId xmlns:p14="http://schemas.microsoft.com/office/powerpoint/2010/main" val="3343377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6811963"/>
            <a:ext cx="182562" cy="276225"/>
          </a:xfrm>
          <a:noFill/>
        </p:spPr>
        <p:txBody>
          <a:bodyPr/>
          <a:lstStyle/>
          <a:p>
            <a:endParaRPr lang="en-US" altLang="nl-NL"/>
          </a:p>
        </p:txBody>
      </p:sp>
      <p:sp>
        <p:nvSpPr>
          <p:cNvPr id="24580" name="Footer Placeholder 1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200">
                <a:solidFill>
                  <a:schemeClr val="tx1"/>
                </a:solidFill>
              </a:rPr>
              <a:t>Copyrigth PWNT</a:t>
            </a:r>
          </a:p>
        </p:txBody>
      </p:sp>
    </p:spTree>
    <p:extLst>
      <p:ext uri="{BB962C8B-B14F-4D97-AF65-F5344CB8AC3E}">
        <p14:creationId xmlns:p14="http://schemas.microsoft.com/office/powerpoint/2010/main" val="1984521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4CB7CAC-D9A7-4E84-B694-0DFBEE25B939}" type="slidenum">
              <a:rPr lang="en-US" altLang="nl-NL" sz="1200"/>
              <a:pPr algn="r"/>
              <a:t>11</a:t>
            </a:fld>
            <a:endParaRPr lang="en-US" altLang="nl-NL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6618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4011173-9FBC-4CDF-BEDE-7933F60E497C}" type="slidenum">
              <a:rPr lang="en-US" altLang="nl-NL" sz="1200"/>
              <a:pPr algn="r"/>
              <a:t>12</a:t>
            </a:fld>
            <a:endParaRPr lang="en-US" altLang="nl-NL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8769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346DCB-1A18-44F5-80B9-6B21077BD878}" type="slidenum">
              <a:rPr lang="en-US" altLang="nl-NL" sz="1200"/>
              <a:pPr algn="r"/>
              <a:t>13</a:t>
            </a:fld>
            <a:endParaRPr lang="en-US" altLang="nl-NL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693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42B19F3-BDD3-45CC-B10B-E36DB1F3D261}" type="slidenum">
              <a:rPr lang="en-US" altLang="nl-NL" sz="1200"/>
              <a:pPr algn="r"/>
              <a:t>19</a:t>
            </a:fld>
            <a:endParaRPr lang="en-US" altLang="nl-NL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4930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6811963"/>
            <a:ext cx="182562" cy="276225"/>
          </a:xfrm>
          <a:noFill/>
        </p:spPr>
        <p:txBody>
          <a:bodyPr/>
          <a:lstStyle/>
          <a:p>
            <a:endParaRPr lang="en-US" altLang="nl-NL"/>
          </a:p>
        </p:txBody>
      </p:sp>
      <p:sp>
        <p:nvSpPr>
          <p:cNvPr id="24580" name="Footer Placeholder 1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200">
                <a:solidFill>
                  <a:schemeClr val="tx1"/>
                </a:solidFill>
              </a:rPr>
              <a:t>Copyrigth PWNT</a:t>
            </a:r>
          </a:p>
        </p:txBody>
      </p:sp>
    </p:spTree>
    <p:extLst>
      <p:ext uri="{BB962C8B-B14F-4D97-AF65-F5344CB8AC3E}">
        <p14:creationId xmlns:p14="http://schemas.microsoft.com/office/powerpoint/2010/main" val="2665080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6811963"/>
            <a:ext cx="182562" cy="276225"/>
          </a:xfrm>
          <a:noFill/>
        </p:spPr>
        <p:txBody>
          <a:bodyPr/>
          <a:lstStyle/>
          <a:p>
            <a:endParaRPr lang="en-US" altLang="nl-NL"/>
          </a:p>
        </p:txBody>
      </p:sp>
      <p:sp>
        <p:nvSpPr>
          <p:cNvPr id="24580" name="Footer Placeholder 1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200">
                <a:solidFill>
                  <a:schemeClr val="tx1"/>
                </a:solidFill>
              </a:rPr>
              <a:t>Copyrigth PWNT</a:t>
            </a:r>
          </a:p>
        </p:txBody>
      </p:sp>
    </p:spTree>
    <p:extLst>
      <p:ext uri="{BB962C8B-B14F-4D97-AF65-F5344CB8AC3E}">
        <p14:creationId xmlns:p14="http://schemas.microsoft.com/office/powerpoint/2010/main" val="248012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6811963"/>
            <a:ext cx="182562" cy="276225"/>
          </a:xfrm>
          <a:noFill/>
        </p:spPr>
        <p:txBody>
          <a:bodyPr/>
          <a:lstStyle/>
          <a:p>
            <a:endParaRPr lang="en-US" altLang="nl-NL"/>
          </a:p>
        </p:txBody>
      </p:sp>
      <p:sp>
        <p:nvSpPr>
          <p:cNvPr id="24580" name="Footer Placeholder 1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200">
                <a:solidFill>
                  <a:schemeClr val="tx1"/>
                </a:solidFill>
              </a:rPr>
              <a:t>Copyrigth PWNT</a:t>
            </a:r>
          </a:p>
        </p:txBody>
      </p:sp>
    </p:spTree>
    <p:extLst>
      <p:ext uri="{BB962C8B-B14F-4D97-AF65-F5344CB8AC3E}">
        <p14:creationId xmlns:p14="http://schemas.microsoft.com/office/powerpoint/2010/main" val="387977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6811963"/>
            <a:ext cx="182562" cy="276225"/>
          </a:xfrm>
          <a:noFill/>
        </p:spPr>
        <p:txBody>
          <a:bodyPr/>
          <a:lstStyle/>
          <a:p>
            <a:endParaRPr lang="en-US" altLang="nl-NL"/>
          </a:p>
        </p:txBody>
      </p:sp>
      <p:sp>
        <p:nvSpPr>
          <p:cNvPr id="24580" name="Footer Placeholder 1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 defTabSz="908050"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200">
                <a:solidFill>
                  <a:schemeClr val="tx1"/>
                </a:solidFill>
              </a:rPr>
              <a:t>Copyrigth PWNT</a:t>
            </a:r>
          </a:p>
        </p:txBody>
      </p:sp>
    </p:spTree>
    <p:extLst>
      <p:ext uri="{BB962C8B-B14F-4D97-AF65-F5344CB8AC3E}">
        <p14:creationId xmlns:p14="http://schemas.microsoft.com/office/powerpoint/2010/main" val="46600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1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pwntechnologies.com/wp/wp-content/uploads/2015/03/pwntechnologies-solutions-six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9" t="463" r="17339" b="9537"/>
          <a:stretch/>
        </p:blipFill>
        <p:spPr bwMode="auto">
          <a:xfrm>
            <a:off x="0" y="0"/>
            <a:ext cx="3015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85920" y="2315601"/>
            <a:ext cx="7229677" cy="832781"/>
          </a:xfrm>
        </p:spPr>
        <p:txBody>
          <a:bodyPr/>
          <a:lstStyle>
            <a:lvl1pPr>
              <a:defRPr baseline="0"/>
            </a:lvl1pPr>
          </a:lstStyle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>
          <a:xfrm>
            <a:off x="4185920" y="6113623"/>
            <a:ext cx="2029403" cy="3651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0344F6-8F11-41E6-9CA3-9713A29929FA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4185920" y="3429000"/>
            <a:ext cx="7229264" cy="1828800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177006" indent="0">
              <a:buNone/>
              <a:defRPr/>
            </a:lvl2pPr>
            <a:lvl3pPr marL="360363" indent="0">
              <a:buNone/>
              <a:defRPr/>
            </a:lvl3pPr>
            <a:lvl4pPr marL="537369" indent="0">
              <a:buNone/>
              <a:defRPr/>
            </a:lvl4pPr>
            <a:lvl5pPr marL="719931" indent="0">
              <a:buNone/>
              <a:defRPr/>
            </a:lvl5pPr>
          </a:lstStyle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434593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7341" y="1"/>
            <a:ext cx="10672660" cy="1213644"/>
          </a:xfrm>
        </p:spPr>
        <p:txBody>
          <a:bodyPr/>
          <a:lstStyle>
            <a:lvl1pPr>
              <a:lnSpc>
                <a:spcPts val="3850"/>
              </a:lnSpc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F8EEB6E-D662-4A9D-BA86-30027E582586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/>
          </p:nvPr>
        </p:nvSpPr>
        <p:spPr>
          <a:xfrm>
            <a:off x="757768" y="1905000"/>
            <a:ext cx="10672233" cy="38917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9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54592" y="1260476"/>
            <a:ext cx="10675408" cy="3730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355049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7341" y="2"/>
            <a:ext cx="10672660" cy="1633537"/>
          </a:xfrm>
        </p:spPr>
        <p:txBody>
          <a:bodyPr/>
          <a:lstStyle>
            <a:lvl1pPr>
              <a:lnSpc>
                <a:spcPts val="3850"/>
              </a:lnSpc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F8EEB6E-D662-4A9D-BA86-30027E582586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/>
          </p:nvPr>
        </p:nvSpPr>
        <p:spPr>
          <a:xfrm>
            <a:off x="757768" y="1905000"/>
            <a:ext cx="10672233" cy="38917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9423129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50"/>
              </a:lnSpc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9B8A074-97FA-43D7-A0D0-DEA87EA65ACE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6"/>
          </p:nvPr>
        </p:nvSpPr>
        <p:spPr>
          <a:xfrm>
            <a:off x="754592" y="1905000"/>
            <a:ext cx="10675408" cy="38917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10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54592" y="1260476"/>
            <a:ext cx="10675408" cy="3730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3189189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50"/>
              </a:lnSpc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A075FBE-EF64-4D5E-80CC-59ECABCDF1B6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/>
          </p:nvPr>
        </p:nvSpPr>
        <p:spPr>
          <a:xfrm>
            <a:off x="757767" y="1905000"/>
            <a:ext cx="5197476" cy="38917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inhoud 6"/>
          <p:cNvSpPr>
            <a:spLocks noGrp="1"/>
          </p:cNvSpPr>
          <p:nvPr>
            <p:ph sz="quarter" idx="14"/>
          </p:nvPr>
        </p:nvSpPr>
        <p:spPr>
          <a:xfrm>
            <a:off x="6232526" y="1905000"/>
            <a:ext cx="5197476" cy="38917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54592" y="1260476"/>
            <a:ext cx="10675408" cy="3730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6348803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F8D6BCA-AE61-416F-A99A-2D45DE3C6C7B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/>
          </p:nvPr>
        </p:nvSpPr>
        <p:spPr>
          <a:xfrm>
            <a:off x="757767" y="1905002"/>
            <a:ext cx="5197476" cy="182508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inhoud 6"/>
          <p:cNvSpPr>
            <a:spLocks noGrp="1"/>
          </p:cNvSpPr>
          <p:nvPr>
            <p:ph sz="quarter" idx="14"/>
          </p:nvPr>
        </p:nvSpPr>
        <p:spPr>
          <a:xfrm>
            <a:off x="6232526" y="1905000"/>
            <a:ext cx="5197476" cy="182508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Tijdelijke aanduiding voor inhoud 6"/>
          <p:cNvSpPr>
            <a:spLocks noGrp="1"/>
          </p:cNvSpPr>
          <p:nvPr>
            <p:ph sz="quarter" idx="16"/>
          </p:nvPr>
        </p:nvSpPr>
        <p:spPr>
          <a:xfrm>
            <a:off x="757767" y="3853407"/>
            <a:ext cx="5197476" cy="182508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inhoud 6"/>
          <p:cNvSpPr>
            <a:spLocks noGrp="1"/>
          </p:cNvSpPr>
          <p:nvPr>
            <p:ph sz="quarter" idx="17"/>
          </p:nvPr>
        </p:nvSpPr>
        <p:spPr>
          <a:xfrm>
            <a:off x="6232526" y="3853405"/>
            <a:ext cx="5197476" cy="182508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54592" y="1260476"/>
            <a:ext cx="10675408" cy="3730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809906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42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0"/>
            <a:ext cx="12192000" cy="250219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4592" y="2651761"/>
            <a:ext cx="10675408" cy="1537903"/>
          </a:xfrm>
        </p:spPr>
        <p:txBody>
          <a:bodyPr/>
          <a:lstStyle>
            <a:lvl1pPr>
              <a:defRPr baseline="0"/>
            </a:lvl1pPr>
          </a:lstStyle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>
          <a:xfrm>
            <a:off x="754592" y="6098383"/>
            <a:ext cx="20294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FECC3-0504-475A-8909-A79C777A0F86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755084" y="4351201"/>
            <a:ext cx="10730673" cy="144555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177006" indent="0">
              <a:buNone/>
              <a:defRPr/>
            </a:lvl2pPr>
            <a:lvl3pPr marL="360363" indent="0">
              <a:buNone/>
              <a:defRPr/>
            </a:lvl3pPr>
            <a:lvl4pPr marL="537369" indent="0">
              <a:buNone/>
              <a:defRPr/>
            </a:lvl4pPr>
            <a:lvl5pPr marL="719931" indent="0">
              <a:buNone/>
              <a:defRPr/>
            </a:lvl5pPr>
          </a:lstStyle>
          <a:p>
            <a:pPr lvl="0"/>
            <a:endParaRPr lang="nl-NL" dirty="0"/>
          </a:p>
        </p:txBody>
      </p:sp>
      <p:grpSp>
        <p:nvGrpSpPr>
          <p:cNvPr id="7" name="Groep 6"/>
          <p:cNvGrpSpPr/>
          <p:nvPr userDrawn="1"/>
        </p:nvGrpSpPr>
        <p:grpSpPr>
          <a:xfrm>
            <a:off x="4757137" y="531772"/>
            <a:ext cx="2268304" cy="1558648"/>
            <a:chOff x="310050" y="86249"/>
            <a:chExt cx="4710419" cy="3236726"/>
          </a:xfrm>
        </p:grpSpPr>
        <p:grpSp>
          <p:nvGrpSpPr>
            <p:cNvPr id="8" name="Groep 7"/>
            <p:cNvGrpSpPr/>
            <p:nvPr/>
          </p:nvGrpSpPr>
          <p:grpSpPr>
            <a:xfrm>
              <a:off x="310050" y="1081546"/>
              <a:ext cx="3827462" cy="1191395"/>
              <a:chOff x="310050" y="1081546"/>
              <a:chExt cx="3827462" cy="1191395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311892" y="2084028"/>
                <a:ext cx="292100" cy="188913"/>
              </a:xfrm>
              <a:custGeom>
                <a:avLst/>
                <a:gdLst>
                  <a:gd name="T0" fmla="*/ 172 w 172"/>
                  <a:gd name="T1" fmla="*/ 0 h 111"/>
                  <a:gd name="T2" fmla="*/ 132 w 172"/>
                  <a:gd name="T3" fmla="*/ 111 h 111"/>
                  <a:gd name="T4" fmla="*/ 121 w 172"/>
                  <a:gd name="T5" fmla="*/ 111 h 111"/>
                  <a:gd name="T6" fmla="*/ 86 w 172"/>
                  <a:gd name="T7" fmla="*/ 16 h 111"/>
                  <a:gd name="T8" fmla="*/ 51 w 172"/>
                  <a:gd name="T9" fmla="*/ 111 h 111"/>
                  <a:gd name="T10" fmla="*/ 41 w 172"/>
                  <a:gd name="T11" fmla="*/ 111 h 111"/>
                  <a:gd name="T12" fmla="*/ 0 w 172"/>
                  <a:gd name="T13" fmla="*/ 0 h 111"/>
                  <a:gd name="T14" fmla="*/ 13 w 172"/>
                  <a:gd name="T15" fmla="*/ 0 h 111"/>
                  <a:gd name="T16" fmla="*/ 46 w 172"/>
                  <a:gd name="T17" fmla="*/ 89 h 111"/>
                  <a:gd name="T18" fmla="*/ 78 w 172"/>
                  <a:gd name="T19" fmla="*/ 0 h 111"/>
                  <a:gd name="T20" fmla="*/ 94 w 172"/>
                  <a:gd name="T21" fmla="*/ 0 h 111"/>
                  <a:gd name="T22" fmla="*/ 126 w 172"/>
                  <a:gd name="T23" fmla="*/ 89 h 111"/>
                  <a:gd name="T24" fmla="*/ 158 w 172"/>
                  <a:gd name="T25" fmla="*/ 0 h 111"/>
                  <a:gd name="T26" fmla="*/ 172 w 172"/>
                  <a:gd name="T2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111">
                    <a:moveTo>
                      <a:pt x="172" y="0"/>
                    </a:move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56" y="62"/>
                      <a:pt x="68" y="28"/>
                      <a:pt x="78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6" y="62"/>
                      <a:pt x="149" y="28"/>
                      <a:pt x="158" y="0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" name="Freeform 6"/>
              <p:cNvSpPr>
                <a:spLocks noEditPoints="1"/>
              </p:cNvSpPr>
              <p:nvPr/>
            </p:nvSpPr>
            <p:spPr bwMode="auto">
              <a:xfrm>
                <a:off x="659554" y="2084028"/>
                <a:ext cx="188913" cy="188913"/>
              </a:xfrm>
              <a:custGeom>
                <a:avLst/>
                <a:gdLst>
                  <a:gd name="T0" fmla="*/ 93 w 112"/>
                  <a:gd name="T1" fmla="*/ 0 h 111"/>
                  <a:gd name="T2" fmla="*/ 112 w 112"/>
                  <a:gd name="T3" fmla="*/ 19 h 111"/>
                  <a:gd name="T4" fmla="*/ 112 w 112"/>
                  <a:gd name="T5" fmla="*/ 111 h 111"/>
                  <a:gd name="T6" fmla="*/ 99 w 112"/>
                  <a:gd name="T7" fmla="*/ 111 h 111"/>
                  <a:gd name="T8" fmla="*/ 99 w 112"/>
                  <a:gd name="T9" fmla="*/ 71 h 111"/>
                  <a:gd name="T10" fmla="*/ 13 w 112"/>
                  <a:gd name="T11" fmla="*/ 71 h 111"/>
                  <a:gd name="T12" fmla="*/ 13 w 112"/>
                  <a:gd name="T13" fmla="*/ 111 h 111"/>
                  <a:gd name="T14" fmla="*/ 0 w 112"/>
                  <a:gd name="T15" fmla="*/ 111 h 111"/>
                  <a:gd name="T16" fmla="*/ 0 w 112"/>
                  <a:gd name="T17" fmla="*/ 19 h 111"/>
                  <a:gd name="T18" fmla="*/ 19 w 112"/>
                  <a:gd name="T19" fmla="*/ 0 h 111"/>
                  <a:gd name="T20" fmla="*/ 93 w 112"/>
                  <a:gd name="T21" fmla="*/ 0 h 111"/>
                  <a:gd name="T22" fmla="*/ 99 w 112"/>
                  <a:gd name="T23" fmla="*/ 58 h 111"/>
                  <a:gd name="T24" fmla="*/ 99 w 112"/>
                  <a:gd name="T25" fmla="*/ 19 h 111"/>
                  <a:gd name="T26" fmla="*/ 93 w 112"/>
                  <a:gd name="T27" fmla="*/ 13 h 111"/>
                  <a:gd name="T28" fmla="*/ 19 w 112"/>
                  <a:gd name="T29" fmla="*/ 13 h 111"/>
                  <a:gd name="T30" fmla="*/ 13 w 112"/>
                  <a:gd name="T31" fmla="*/ 19 h 111"/>
                  <a:gd name="T32" fmla="*/ 13 w 112"/>
                  <a:gd name="T33" fmla="*/ 58 h 111"/>
                  <a:gd name="T34" fmla="*/ 99 w 112"/>
                  <a:gd name="T35" fmla="*/ 5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1">
                    <a:moveTo>
                      <a:pt x="93" y="0"/>
                    </a:moveTo>
                    <a:cubicBezTo>
                      <a:pt x="103" y="0"/>
                      <a:pt x="112" y="8"/>
                      <a:pt x="112" y="19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99" y="111"/>
                      <a:pt x="99" y="111"/>
                      <a:pt x="99" y="11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13" y="71"/>
                      <a:pt x="13" y="71"/>
                      <a:pt x="13" y="71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lnTo>
                      <a:pt x="93" y="0"/>
                    </a:lnTo>
                    <a:close/>
                    <a:moveTo>
                      <a:pt x="99" y="58"/>
                    </a:move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5"/>
                      <a:pt x="96" y="13"/>
                      <a:pt x="93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6" y="13"/>
                      <a:pt x="13" y="15"/>
                      <a:pt x="13" y="19"/>
                    </a:cubicBezTo>
                    <a:cubicBezTo>
                      <a:pt x="13" y="58"/>
                      <a:pt x="13" y="58"/>
                      <a:pt x="13" y="58"/>
                    </a:cubicBezTo>
                    <a:lnTo>
                      <a:pt x="99" y="58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" name="Freeform 7"/>
              <p:cNvSpPr>
                <a:spLocks/>
              </p:cNvSpPr>
              <p:nvPr/>
            </p:nvSpPr>
            <p:spPr bwMode="auto">
              <a:xfrm>
                <a:off x="902442" y="2084028"/>
                <a:ext cx="188913" cy="188913"/>
              </a:xfrm>
              <a:custGeom>
                <a:avLst/>
                <a:gdLst>
                  <a:gd name="T0" fmla="*/ 119 w 119"/>
                  <a:gd name="T1" fmla="*/ 0 h 119"/>
                  <a:gd name="T2" fmla="*/ 119 w 119"/>
                  <a:gd name="T3" fmla="*/ 14 h 119"/>
                  <a:gd name="T4" fmla="*/ 66 w 119"/>
                  <a:gd name="T5" fmla="*/ 14 h 119"/>
                  <a:gd name="T6" fmla="*/ 66 w 119"/>
                  <a:gd name="T7" fmla="*/ 119 h 119"/>
                  <a:gd name="T8" fmla="*/ 53 w 119"/>
                  <a:gd name="T9" fmla="*/ 119 h 119"/>
                  <a:gd name="T10" fmla="*/ 53 w 119"/>
                  <a:gd name="T11" fmla="*/ 14 h 119"/>
                  <a:gd name="T12" fmla="*/ 0 w 119"/>
                  <a:gd name="T13" fmla="*/ 14 h 119"/>
                  <a:gd name="T14" fmla="*/ 0 w 119"/>
                  <a:gd name="T15" fmla="*/ 0 h 119"/>
                  <a:gd name="T16" fmla="*/ 119 w 11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19">
                    <a:moveTo>
                      <a:pt x="119" y="0"/>
                    </a:moveTo>
                    <a:lnTo>
                      <a:pt x="119" y="14"/>
                    </a:lnTo>
                    <a:lnTo>
                      <a:pt x="66" y="14"/>
                    </a:lnTo>
                    <a:lnTo>
                      <a:pt x="66" y="119"/>
                    </a:lnTo>
                    <a:lnTo>
                      <a:pt x="53" y="119"/>
                    </a:lnTo>
                    <a:lnTo>
                      <a:pt x="5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1143742" y="2084028"/>
                <a:ext cx="173038" cy="188913"/>
              </a:xfrm>
              <a:custGeom>
                <a:avLst/>
                <a:gdLst>
                  <a:gd name="T0" fmla="*/ 109 w 109"/>
                  <a:gd name="T1" fmla="*/ 14 h 119"/>
                  <a:gd name="T2" fmla="*/ 14 w 109"/>
                  <a:gd name="T3" fmla="*/ 14 h 119"/>
                  <a:gd name="T4" fmla="*/ 14 w 109"/>
                  <a:gd name="T5" fmla="*/ 52 h 119"/>
                  <a:gd name="T6" fmla="*/ 90 w 109"/>
                  <a:gd name="T7" fmla="*/ 52 h 119"/>
                  <a:gd name="T8" fmla="*/ 90 w 109"/>
                  <a:gd name="T9" fmla="*/ 66 h 119"/>
                  <a:gd name="T10" fmla="*/ 14 w 109"/>
                  <a:gd name="T11" fmla="*/ 66 h 119"/>
                  <a:gd name="T12" fmla="*/ 14 w 109"/>
                  <a:gd name="T13" fmla="*/ 106 h 119"/>
                  <a:gd name="T14" fmla="*/ 109 w 109"/>
                  <a:gd name="T15" fmla="*/ 106 h 119"/>
                  <a:gd name="T16" fmla="*/ 109 w 109"/>
                  <a:gd name="T17" fmla="*/ 119 h 119"/>
                  <a:gd name="T18" fmla="*/ 0 w 109"/>
                  <a:gd name="T19" fmla="*/ 119 h 119"/>
                  <a:gd name="T20" fmla="*/ 0 w 109"/>
                  <a:gd name="T21" fmla="*/ 0 h 119"/>
                  <a:gd name="T22" fmla="*/ 109 w 109"/>
                  <a:gd name="T23" fmla="*/ 0 h 119"/>
                  <a:gd name="T24" fmla="*/ 109 w 109"/>
                  <a:gd name="T25" fmla="*/ 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9" h="119">
                    <a:moveTo>
                      <a:pt x="109" y="14"/>
                    </a:moveTo>
                    <a:lnTo>
                      <a:pt x="14" y="14"/>
                    </a:lnTo>
                    <a:lnTo>
                      <a:pt x="14" y="52"/>
                    </a:lnTo>
                    <a:lnTo>
                      <a:pt x="90" y="52"/>
                    </a:lnTo>
                    <a:lnTo>
                      <a:pt x="90" y="66"/>
                    </a:lnTo>
                    <a:lnTo>
                      <a:pt x="14" y="66"/>
                    </a:lnTo>
                    <a:lnTo>
                      <a:pt x="14" y="106"/>
                    </a:lnTo>
                    <a:lnTo>
                      <a:pt x="109" y="106"/>
                    </a:lnTo>
                    <a:lnTo>
                      <a:pt x="109" y="119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109" y="14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" name="Freeform 9"/>
              <p:cNvSpPr>
                <a:spLocks noEditPoints="1"/>
              </p:cNvSpPr>
              <p:nvPr/>
            </p:nvSpPr>
            <p:spPr bwMode="auto">
              <a:xfrm>
                <a:off x="1378692" y="2084028"/>
                <a:ext cx="187325" cy="188913"/>
              </a:xfrm>
              <a:custGeom>
                <a:avLst/>
                <a:gdLst>
                  <a:gd name="T0" fmla="*/ 111 w 111"/>
                  <a:gd name="T1" fmla="*/ 51 h 111"/>
                  <a:gd name="T2" fmla="*/ 92 w 111"/>
                  <a:gd name="T3" fmla="*/ 70 h 111"/>
                  <a:gd name="T4" fmla="*/ 75 w 111"/>
                  <a:gd name="T5" fmla="*/ 70 h 111"/>
                  <a:gd name="T6" fmla="*/ 110 w 111"/>
                  <a:gd name="T7" fmla="*/ 111 h 111"/>
                  <a:gd name="T8" fmla="*/ 94 w 111"/>
                  <a:gd name="T9" fmla="*/ 111 h 111"/>
                  <a:gd name="T10" fmla="*/ 59 w 111"/>
                  <a:gd name="T11" fmla="*/ 70 h 111"/>
                  <a:gd name="T12" fmla="*/ 18 w 111"/>
                  <a:gd name="T13" fmla="*/ 70 h 111"/>
                  <a:gd name="T14" fmla="*/ 12 w 111"/>
                  <a:gd name="T15" fmla="*/ 69 h 111"/>
                  <a:gd name="T16" fmla="*/ 12 w 111"/>
                  <a:gd name="T17" fmla="*/ 111 h 111"/>
                  <a:gd name="T18" fmla="*/ 0 w 111"/>
                  <a:gd name="T19" fmla="*/ 111 h 111"/>
                  <a:gd name="T20" fmla="*/ 0 w 111"/>
                  <a:gd name="T21" fmla="*/ 0 h 111"/>
                  <a:gd name="T22" fmla="*/ 92 w 111"/>
                  <a:gd name="T23" fmla="*/ 0 h 111"/>
                  <a:gd name="T24" fmla="*/ 111 w 111"/>
                  <a:gd name="T25" fmla="*/ 19 h 111"/>
                  <a:gd name="T26" fmla="*/ 111 w 111"/>
                  <a:gd name="T27" fmla="*/ 51 h 111"/>
                  <a:gd name="T28" fmla="*/ 92 w 111"/>
                  <a:gd name="T29" fmla="*/ 57 h 111"/>
                  <a:gd name="T30" fmla="*/ 98 w 111"/>
                  <a:gd name="T31" fmla="*/ 51 h 111"/>
                  <a:gd name="T32" fmla="*/ 98 w 111"/>
                  <a:gd name="T33" fmla="*/ 19 h 111"/>
                  <a:gd name="T34" fmla="*/ 92 w 111"/>
                  <a:gd name="T35" fmla="*/ 13 h 111"/>
                  <a:gd name="T36" fmla="*/ 18 w 111"/>
                  <a:gd name="T37" fmla="*/ 13 h 111"/>
                  <a:gd name="T38" fmla="*/ 12 w 111"/>
                  <a:gd name="T39" fmla="*/ 19 h 111"/>
                  <a:gd name="T40" fmla="*/ 12 w 111"/>
                  <a:gd name="T41" fmla="*/ 51 h 111"/>
                  <a:gd name="T42" fmla="*/ 18 w 111"/>
                  <a:gd name="T43" fmla="*/ 57 h 111"/>
                  <a:gd name="T44" fmla="*/ 92 w 111"/>
                  <a:gd name="T45" fmla="*/ 5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" h="111">
                    <a:moveTo>
                      <a:pt x="111" y="51"/>
                    </a:moveTo>
                    <a:cubicBezTo>
                      <a:pt x="111" y="62"/>
                      <a:pt x="103" y="70"/>
                      <a:pt x="92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110" y="111"/>
                      <a:pt x="110" y="111"/>
                      <a:pt x="110" y="111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0"/>
                      <a:pt x="14" y="70"/>
                      <a:pt x="12" y="69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03" y="0"/>
                      <a:pt x="111" y="9"/>
                      <a:pt x="111" y="19"/>
                    </a:cubicBezTo>
                    <a:lnTo>
                      <a:pt x="111" y="51"/>
                    </a:lnTo>
                    <a:close/>
                    <a:moveTo>
                      <a:pt x="92" y="57"/>
                    </a:moveTo>
                    <a:cubicBezTo>
                      <a:pt x="96" y="57"/>
                      <a:pt x="98" y="55"/>
                      <a:pt x="98" y="51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6"/>
                      <a:pt x="96" y="13"/>
                      <a:pt x="92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2" y="16"/>
                      <a:pt x="12" y="19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55"/>
                      <a:pt x="15" y="57"/>
                      <a:pt x="18" y="57"/>
                    </a:cubicBezTo>
                    <a:lnTo>
                      <a:pt x="92" y="57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1721592" y="2084028"/>
                <a:ext cx="188913" cy="188913"/>
              </a:xfrm>
              <a:custGeom>
                <a:avLst/>
                <a:gdLst>
                  <a:gd name="T0" fmla="*/ 119 w 119"/>
                  <a:gd name="T1" fmla="*/ 0 h 119"/>
                  <a:gd name="T2" fmla="*/ 119 w 119"/>
                  <a:gd name="T3" fmla="*/ 14 h 119"/>
                  <a:gd name="T4" fmla="*/ 67 w 119"/>
                  <a:gd name="T5" fmla="*/ 14 h 119"/>
                  <a:gd name="T6" fmla="*/ 67 w 119"/>
                  <a:gd name="T7" fmla="*/ 119 h 119"/>
                  <a:gd name="T8" fmla="*/ 53 w 119"/>
                  <a:gd name="T9" fmla="*/ 119 h 119"/>
                  <a:gd name="T10" fmla="*/ 53 w 119"/>
                  <a:gd name="T11" fmla="*/ 14 h 119"/>
                  <a:gd name="T12" fmla="*/ 0 w 119"/>
                  <a:gd name="T13" fmla="*/ 14 h 119"/>
                  <a:gd name="T14" fmla="*/ 0 w 119"/>
                  <a:gd name="T15" fmla="*/ 0 h 119"/>
                  <a:gd name="T16" fmla="*/ 119 w 11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19">
                    <a:moveTo>
                      <a:pt x="119" y="0"/>
                    </a:moveTo>
                    <a:lnTo>
                      <a:pt x="119" y="14"/>
                    </a:lnTo>
                    <a:lnTo>
                      <a:pt x="67" y="14"/>
                    </a:lnTo>
                    <a:lnTo>
                      <a:pt x="67" y="119"/>
                    </a:lnTo>
                    <a:lnTo>
                      <a:pt x="53" y="119"/>
                    </a:lnTo>
                    <a:lnTo>
                      <a:pt x="5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1964479" y="2084028"/>
                <a:ext cx="171450" cy="188913"/>
              </a:xfrm>
              <a:custGeom>
                <a:avLst/>
                <a:gdLst>
                  <a:gd name="T0" fmla="*/ 108 w 108"/>
                  <a:gd name="T1" fmla="*/ 14 h 119"/>
                  <a:gd name="T2" fmla="*/ 13 w 108"/>
                  <a:gd name="T3" fmla="*/ 14 h 119"/>
                  <a:gd name="T4" fmla="*/ 13 w 108"/>
                  <a:gd name="T5" fmla="*/ 52 h 119"/>
                  <a:gd name="T6" fmla="*/ 90 w 108"/>
                  <a:gd name="T7" fmla="*/ 52 h 119"/>
                  <a:gd name="T8" fmla="*/ 90 w 108"/>
                  <a:gd name="T9" fmla="*/ 66 h 119"/>
                  <a:gd name="T10" fmla="*/ 13 w 108"/>
                  <a:gd name="T11" fmla="*/ 66 h 119"/>
                  <a:gd name="T12" fmla="*/ 13 w 108"/>
                  <a:gd name="T13" fmla="*/ 106 h 119"/>
                  <a:gd name="T14" fmla="*/ 108 w 108"/>
                  <a:gd name="T15" fmla="*/ 106 h 119"/>
                  <a:gd name="T16" fmla="*/ 108 w 108"/>
                  <a:gd name="T17" fmla="*/ 119 h 119"/>
                  <a:gd name="T18" fmla="*/ 0 w 108"/>
                  <a:gd name="T19" fmla="*/ 119 h 119"/>
                  <a:gd name="T20" fmla="*/ 0 w 108"/>
                  <a:gd name="T21" fmla="*/ 0 h 119"/>
                  <a:gd name="T22" fmla="*/ 108 w 108"/>
                  <a:gd name="T23" fmla="*/ 0 h 119"/>
                  <a:gd name="T24" fmla="*/ 108 w 108"/>
                  <a:gd name="T25" fmla="*/ 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119">
                    <a:moveTo>
                      <a:pt x="108" y="14"/>
                    </a:moveTo>
                    <a:lnTo>
                      <a:pt x="13" y="14"/>
                    </a:lnTo>
                    <a:lnTo>
                      <a:pt x="13" y="52"/>
                    </a:lnTo>
                    <a:lnTo>
                      <a:pt x="90" y="52"/>
                    </a:lnTo>
                    <a:lnTo>
                      <a:pt x="90" y="66"/>
                    </a:lnTo>
                    <a:lnTo>
                      <a:pt x="13" y="66"/>
                    </a:lnTo>
                    <a:lnTo>
                      <a:pt x="13" y="106"/>
                    </a:lnTo>
                    <a:lnTo>
                      <a:pt x="108" y="106"/>
                    </a:lnTo>
                    <a:lnTo>
                      <a:pt x="108" y="119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108" y="0"/>
                    </a:lnTo>
                    <a:lnTo>
                      <a:pt x="108" y="14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2196254" y="2084028"/>
                <a:ext cx="188913" cy="188913"/>
              </a:xfrm>
              <a:custGeom>
                <a:avLst/>
                <a:gdLst>
                  <a:gd name="T0" fmla="*/ 19 w 111"/>
                  <a:gd name="T1" fmla="*/ 13 h 111"/>
                  <a:gd name="T2" fmla="*/ 13 w 111"/>
                  <a:gd name="T3" fmla="*/ 19 h 111"/>
                  <a:gd name="T4" fmla="*/ 13 w 111"/>
                  <a:gd name="T5" fmla="*/ 93 h 111"/>
                  <a:gd name="T6" fmla="*/ 19 w 111"/>
                  <a:gd name="T7" fmla="*/ 99 h 111"/>
                  <a:gd name="T8" fmla="*/ 111 w 111"/>
                  <a:gd name="T9" fmla="*/ 99 h 111"/>
                  <a:gd name="T10" fmla="*/ 111 w 111"/>
                  <a:gd name="T11" fmla="*/ 111 h 111"/>
                  <a:gd name="T12" fmla="*/ 19 w 111"/>
                  <a:gd name="T13" fmla="*/ 111 h 111"/>
                  <a:gd name="T14" fmla="*/ 0 w 111"/>
                  <a:gd name="T15" fmla="*/ 93 h 111"/>
                  <a:gd name="T16" fmla="*/ 0 w 111"/>
                  <a:gd name="T17" fmla="*/ 19 h 111"/>
                  <a:gd name="T18" fmla="*/ 19 w 111"/>
                  <a:gd name="T19" fmla="*/ 0 h 111"/>
                  <a:gd name="T20" fmla="*/ 111 w 111"/>
                  <a:gd name="T21" fmla="*/ 0 h 111"/>
                  <a:gd name="T22" fmla="*/ 111 w 111"/>
                  <a:gd name="T23" fmla="*/ 13 h 111"/>
                  <a:gd name="T24" fmla="*/ 19 w 111"/>
                  <a:gd name="T25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11">
                    <a:moveTo>
                      <a:pt x="19" y="13"/>
                    </a:moveTo>
                    <a:cubicBezTo>
                      <a:pt x="16" y="13"/>
                      <a:pt x="13" y="15"/>
                      <a:pt x="13" y="19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3" y="96"/>
                      <a:pt x="16" y="99"/>
                      <a:pt x="19" y="99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9" y="111"/>
                      <a:pt x="19" y="111"/>
                      <a:pt x="19" y="111"/>
                    </a:cubicBezTo>
                    <a:cubicBezTo>
                      <a:pt x="8" y="111"/>
                      <a:pt x="0" y="103"/>
                      <a:pt x="0" y="9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3"/>
                      <a:pt x="111" y="13"/>
                      <a:pt x="111" y="13"/>
                    </a:cubicBez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" name="Freeform 13"/>
              <p:cNvSpPr>
                <a:spLocks/>
              </p:cNvSpPr>
              <p:nvPr/>
            </p:nvSpPr>
            <p:spPr bwMode="auto">
              <a:xfrm>
                <a:off x="2445492" y="2084028"/>
                <a:ext cx="193675" cy="188913"/>
              </a:xfrm>
              <a:custGeom>
                <a:avLst/>
                <a:gdLst>
                  <a:gd name="T0" fmla="*/ 122 w 122"/>
                  <a:gd name="T1" fmla="*/ 0 h 119"/>
                  <a:gd name="T2" fmla="*/ 122 w 122"/>
                  <a:gd name="T3" fmla="*/ 119 h 119"/>
                  <a:gd name="T4" fmla="*/ 108 w 122"/>
                  <a:gd name="T5" fmla="*/ 119 h 119"/>
                  <a:gd name="T6" fmla="*/ 108 w 122"/>
                  <a:gd name="T7" fmla="*/ 66 h 119"/>
                  <a:gd name="T8" fmla="*/ 14 w 122"/>
                  <a:gd name="T9" fmla="*/ 66 h 119"/>
                  <a:gd name="T10" fmla="*/ 14 w 122"/>
                  <a:gd name="T11" fmla="*/ 119 h 119"/>
                  <a:gd name="T12" fmla="*/ 0 w 122"/>
                  <a:gd name="T13" fmla="*/ 119 h 119"/>
                  <a:gd name="T14" fmla="*/ 0 w 122"/>
                  <a:gd name="T15" fmla="*/ 0 h 119"/>
                  <a:gd name="T16" fmla="*/ 14 w 122"/>
                  <a:gd name="T17" fmla="*/ 0 h 119"/>
                  <a:gd name="T18" fmla="*/ 14 w 122"/>
                  <a:gd name="T19" fmla="*/ 52 h 119"/>
                  <a:gd name="T20" fmla="*/ 108 w 122"/>
                  <a:gd name="T21" fmla="*/ 52 h 119"/>
                  <a:gd name="T22" fmla="*/ 108 w 122"/>
                  <a:gd name="T23" fmla="*/ 0 h 119"/>
                  <a:gd name="T24" fmla="*/ 122 w 122"/>
                  <a:gd name="T2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" h="119">
                    <a:moveTo>
                      <a:pt x="122" y="0"/>
                    </a:moveTo>
                    <a:lnTo>
                      <a:pt x="122" y="119"/>
                    </a:lnTo>
                    <a:lnTo>
                      <a:pt x="108" y="119"/>
                    </a:lnTo>
                    <a:lnTo>
                      <a:pt x="108" y="66"/>
                    </a:lnTo>
                    <a:lnTo>
                      <a:pt x="14" y="66"/>
                    </a:lnTo>
                    <a:lnTo>
                      <a:pt x="14" y="119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52"/>
                    </a:lnTo>
                    <a:lnTo>
                      <a:pt x="108" y="52"/>
                    </a:lnTo>
                    <a:lnTo>
                      <a:pt x="108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2701079" y="2084028"/>
                <a:ext cx="188913" cy="188913"/>
              </a:xfrm>
              <a:custGeom>
                <a:avLst/>
                <a:gdLst>
                  <a:gd name="T0" fmla="*/ 106 w 119"/>
                  <a:gd name="T1" fmla="*/ 0 h 119"/>
                  <a:gd name="T2" fmla="*/ 119 w 119"/>
                  <a:gd name="T3" fmla="*/ 0 h 119"/>
                  <a:gd name="T4" fmla="*/ 119 w 119"/>
                  <a:gd name="T5" fmla="*/ 119 h 119"/>
                  <a:gd name="T6" fmla="*/ 101 w 119"/>
                  <a:gd name="T7" fmla="*/ 119 h 119"/>
                  <a:gd name="T8" fmla="*/ 13 w 119"/>
                  <a:gd name="T9" fmla="*/ 15 h 119"/>
                  <a:gd name="T10" fmla="*/ 13 w 119"/>
                  <a:gd name="T11" fmla="*/ 119 h 119"/>
                  <a:gd name="T12" fmla="*/ 0 w 119"/>
                  <a:gd name="T13" fmla="*/ 119 h 119"/>
                  <a:gd name="T14" fmla="*/ 0 w 119"/>
                  <a:gd name="T15" fmla="*/ 0 h 119"/>
                  <a:gd name="T16" fmla="*/ 19 w 119"/>
                  <a:gd name="T17" fmla="*/ 0 h 119"/>
                  <a:gd name="T18" fmla="*/ 106 w 119"/>
                  <a:gd name="T19" fmla="*/ 104 h 119"/>
                  <a:gd name="T20" fmla="*/ 106 w 119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9" h="119">
                    <a:moveTo>
                      <a:pt x="106" y="0"/>
                    </a:moveTo>
                    <a:lnTo>
                      <a:pt x="119" y="0"/>
                    </a:lnTo>
                    <a:lnTo>
                      <a:pt x="119" y="119"/>
                    </a:lnTo>
                    <a:lnTo>
                      <a:pt x="101" y="119"/>
                    </a:lnTo>
                    <a:lnTo>
                      <a:pt x="13" y="15"/>
                    </a:lnTo>
                    <a:lnTo>
                      <a:pt x="13" y="119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06" y="104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2953492" y="2084028"/>
                <a:ext cx="187325" cy="188913"/>
              </a:xfrm>
              <a:custGeom>
                <a:avLst/>
                <a:gdLst>
                  <a:gd name="T0" fmla="*/ 93 w 111"/>
                  <a:gd name="T1" fmla="*/ 0 h 111"/>
                  <a:gd name="T2" fmla="*/ 111 w 111"/>
                  <a:gd name="T3" fmla="*/ 19 h 111"/>
                  <a:gd name="T4" fmla="*/ 111 w 111"/>
                  <a:gd name="T5" fmla="*/ 93 h 111"/>
                  <a:gd name="T6" fmla="*/ 93 w 111"/>
                  <a:gd name="T7" fmla="*/ 111 h 111"/>
                  <a:gd name="T8" fmla="*/ 18 w 111"/>
                  <a:gd name="T9" fmla="*/ 111 h 111"/>
                  <a:gd name="T10" fmla="*/ 0 w 111"/>
                  <a:gd name="T11" fmla="*/ 93 h 111"/>
                  <a:gd name="T12" fmla="*/ 0 w 111"/>
                  <a:gd name="T13" fmla="*/ 19 h 111"/>
                  <a:gd name="T14" fmla="*/ 18 w 111"/>
                  <a:gd name="T15" fmla="*/ 0 h 111"/>
                  <a:gd name="T16" fmla="*/ 93 w 111"/>
                  <a:gd name="T17" fmla="*/ 0 h 111"/>
                  <a:gd name="T18" fmla="*/ 93 w 111"/>
                  <a:gd name="T19" fmla="*/ 99 h 111"/>
                  <a:gd name="T20" fmla="*/ 99 w 111"/>
                  <a:gd name="T21" fmla="*/ 93 h 111"/>
                  <a:gd name="T22" fmla="*/ 99 w 111"/>
                  <a:gd name="T23" fmla="*/ 19 h 111"/>
                  <a:gd name="T24" fmla="*/ 93 w 111"/>
                  <a:gd name="T25" fmla="*/ 13 h 111"/>
                  <a:gd name="T26" fmla="*/ 18 w 111"/>
                  <a:gd name="T27" fmla="*/ 13 h 111"/>
                  <a:gd name="T28" fmla="*/ 12 w 111"/>
                  <a:gd name="T29" fmla="*/ 19 h 111"/>
                  <a:gd name="T30" fmla="*/ 12 w 111"/>
                  <a:gd name="T31" fmla="*/ 93 h 111"/>
                  <a:gd name="T32" fmla="*/ 18 w 111"/>
                  <a:gd name="T33" fmla="*/ 99 h 111"/>
                  <a:gd name="T34" fmla="*/ 93 w 111"/>
                  <a:gd name="T35" fmla="*/ 9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1" h="111">
                    <a:moveTo>
                      <a:pt x="93" y="0"/>
                    </a:moveTo>
                    <a:cubicBezTo>
                      <a:pt x="103" y="0"/>
                      <a:pt x="111" y="8"/>
                      <a:pt x="111" y="19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103"/>
                      <a:pt x="103" y="111"/>
                      <a:pt x="93" y="111"/>
                    </a:cubicBezTo>
                    <a:cubicBezTo>
                      <a:pt x="18" y="111"/>
                      <a:pt x="18" y="111"/>
                      <a:pt x="18" y="111"/>
                    </a:cubicBezTo>
                    <a:cubicBezTo>
                      <a:pt x="8" y="111"/>
                      <a:pt x="0" y="103"/>
                      <a:pt x="0" y="9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8" y="0"/>
                    </a:cubicBezTo>
                    <a:lnTo>
                      <a:pt x="93" y="0"/>
                    </a:lnTo>
                    <a:close/>
                    <a:moveTo>
                      <a:pt x="93" y="99"/>
                    </a:moveTo>
                    <a:cubicBezTo>
                      <a:pt x="96" y="99"/>
                      <a:pt x="99" y="96"/>
                      <a:pt x="99" y="9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5"/>
                      <a:pt x="96" y="13"/>
                      <a:pt x="9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2" y="15"/>
                      <a:pt x="12" y="19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2" y="96"/>
                      <a:pt x="15" y="99"/>
                      <a:pt x="18" y="99"/>
                    </a:cubicBezTo>
                    <a:lnTo>
                      <a:pt x="93" y="99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3204317" y="2084028"/>
                <a:ext cx="187325" cy="188913"/>
              </a:xfrm>
              <a:custGeom>
                <a:avLst/>
                <a:gdLst>
                  <a:gd name="T0" fmla="*/ 0 w 118"/>
                  <a:gd name="T1" fmla="*/ 0 h 119"/>
                  <a:gd name="T2" fmla="*/ 12 w 118"/>
                  <a:gd name="T3" fmla="*/ 0 h 119"/>
                  <a:gd name="T4" fmla="*/ 12 w 118"/>
                  <a:gd name="T5" fmla="*/ 106 h 119"/>
                  <a:gd name="T6" fmla="*/ 118 w 118"/>
                  <a:gd name="T7" fmla="*/ 106 h 119"/>
                  <a:gd name="T8" fmla="*/ 118 w 118"/>
                  <a:gd name="T9" fmla="*/ 119 h 119"/>
                  <a:gd name="T10" fmla="*/ 0 w 118"/>
                  <a:gd name="T11" fmla="*/ 119 h 119"/>
                  <a:gd name="T12" fmla="*/ 0 w 118"/>
                  <a:gd name="T13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119">
                    <a:moveTo>
                      <a:pt x="0" y="0"/>
                    </a:moveTo>
                    <a:lnTo>
                      <a:pt x="12" y="0"/>
                    </a:lnTo>
                    <a:lnTo>
                      <a:pt x="12" y="106"/>
                    </a:lnTo>
                    <a:lnTo>
                      <a:pt x="118" y="106"/>
                    </a:lnTo>
                    <a:lnTo>
                      <a:pt x="118" y="119"/>
                    </a:lnTo>
                    <a:lnTo>
                      <a:pt x="0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" name="Freeform 17"/>
              <p:cNvSpPr>
                <a:spLocks noEditPoints="1"/>
              </p:cNvSpPr>
              <p:nvPr/>
            </p:nvSpPr>
            <p:spPr bwMode="auto">
              <a:xfrm>
                <a:off x="3439267" y="2084028"/>
                <a:ext cx="190500" cy="188913"/>
              </a:xfrm>
              <a:custGeom>
                <a:avLst/>
                <a:gdLst>
                  <a:gd name="T0" fmla="*/ 93 w 112"/>
                  <a:gd name="T1" fmla="*/ 0 h 111"/>
                  <a:gd name="T2" fmla="*/ 112 w 112"/>
                  <a:gd name="T3" fmla="*/ 19 h 111"/>
                  <a:gd name="T4" fmla="*/ 112 w 112"/>
                  <a:gd name="T5" fmla="*/ 93 h 111"/>
                  <a:gd name="T6" fmla="*/ 93 w 112"/>
                  <a:gd name="T7" fmla="*/ 111 h 111"/>
                  <a:gd name="T8" fmla="*/ 19 w 112"/>
                  <a:gd name="T9" fmla="*/ 111 h 111"/>
                  <a:gd name="T10" fmla="*/ 0 w 112"/>
                  <a:gd name="T11" fmla="*/ 93 h 111"/>
                  <a:gd name="T12" fmla="*/ 0 w 112"/>
                  <a:gd name="T13" fmla="*/ 19 h 111"/>
                  <a:gd name="T14" fmla="*/ 19 w 112"/>
                  <a:gd name="T15" fmla="*/ 0 h 111"/>
                  <a:gd name="T16" fmla="*/ 93 w 112"/>
                  <a:gd name="T17" fmla="*/ 0 h 111"/>
                  <a:gd name="T18" fmla="*/ 93 w 112"/>
                  <a:gd name="T19" fmla="*/ 99 h 111"/>
                  <a:gd name="T20" fmla="*/ 99 w 112"/>
                  <a:gd name="T21" fmla="*/ 93 h 111"/>
                  <a:gd name="T22" fmla="*/ 99 w 112"/>
                  <a:gd name="T23" fmla="*/ 19 h 111"/>
                  <a:gd name="T24" fmla="*/ 93 w 112"/>
                  <a:gd name="T25" fmla="*/ 13 h 111"/>
                  <a:gd name="T26" fmla="*/ 19 w 112"/>
                  <a:gd name="T27" fmla="*/ 13 h 111"/>
                  <a:gd name="T28" fmla="*/ 13 w 112"/>
                  <a:gd name="T29" fmla="*/ 19 h 111"/>
                  <a:gd name="T30" fmla="*/ 13 w 112"/>
                  <a:gd name="T31" fmla="*/ 93 h 111"/>
                  <a:gd name="T32" fmla="*/ 19 w 112"/>
                  <a:gd name="T33" fmla="*/ 99 h 111"/>
                  <a:gd name="T34" fmla="*/ 93 w 112"/>
                  <a:gd name="T35" fmla="*/ 9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1">
                    <a:moveTo>
                      <a:pt x="93" y="0"/>
                    </a:moveTo>
                    <a:cubicBezTo>
                      <a:pt x="103" y="0"/>
                      <a:pt x="112" y="8"/>
                      <a:pt x="112" y="19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103"/>
                      <a:pt x="103" y="111"/>
                      <a:pt x="93" y="111"/>
                    </a:cubicBezTo>
                    <a:cubicBezTo>
                      <a:pt x="19" y="111"/>
                      <a:pt x="19" y="111"/>
                      <a:pt x="19" y="111"/>
                    </a:cubicBezTo>
                    <a:cubicBezTo>
                      <a:pt x="9" y="111"/>
                      <a:pt x="0" y="103"/>
                      <a:pt x="0" y="9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lnTo>
                      <a:pt x="93" y="0"/>
                    </a:lnTo>
                    <a:close/>
                    <a:moveTo>
                      <a:pt x="93" y="99"/>
                    </a:moveTo>
                    <a:cubicBezTo>
                      <a:pt x="96" y="99"/>
                      <a:pt x="99" y="96"/>
                      <a:pt x="99" y="9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5"/>
                      <a:pt x="96" y="13"/>
                      <a:pt x="93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6" y="13"/>
                      <a:pt x="13" y="15"/>
                      <a:pt x="13" y="19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3" y="96"/>
                      <a:pt x="16" y="99"/>
                      <a:pt x="19" y="99"/>
                    </a:cubicBezTo>
                    <a:lnTo>
                      <a:pt x="93" y="99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3690092" y="2084028"/>
                <a:ext cx="188913" cy="188913"/>
              </a:xfrm>
              <a:custGeom>
                <a:avLst/>
                <a:gdLst>
                  <a:gd name="T0" fmla="*/ 111 w 111"/>
                  <a:gd name="T1" fmla="*/ 23 h 111"/>
                  <a:gd name="T2" fmla="*/ 99 w 111"/>
                  <a:gd name="T3" fmla="*/ 23 h 111"/>
                  <a:gd name="T4" fmla="*/ 99 w 111"/>
                  <a:gd name="T5" fmla="*/ 19 h 111"/>
                  <a:gd name="T6" fmla="*/ 93 w 111"/>
                  <a:gd name="T7" fmla="*/ 13 h 111"/>
                  <a:gd name="T8" fmla="*/ 19 w 111"/>
                  <a:gd name="T9" fmla="*/ 13 h 111"/>
                  <a:gd name="T10" fmla="*/ 13 w 111"/>
                  <a:gd name="T11" fmla="*/ 19 h 111"/>
                  <a:gd name="T12" fmla="*/ 13 w 111"/>
                  <a:gd name="T13" fmla="*/ 93 h 111"/>
                  <a:gd name="T14" fmla="*/ 19 w 111"/>
                  <a:gd name="T15" fmla="*/ 99 h 111"/>
                  <a:gd name="T16" fmla="*/ 93 w 111"/>
                  <a:gd name="T17" fmla="*/ 99 h 111"/>
                  <a:gd name="T18" fmla="*/ 99 w 111"/>
                  <a:gd name="T19" fmla="*/ 93 h 111"/>
                  <a:gd name="T20" fmla="*/ 99 w 111"/>
                  <a:gd name="T21" fmla="*/ 65 h 111"/>
                  <a:gd name="T22" fmla="*/ 71 w 111"/>
                  <a:gd name="T23" fmla="*/ 65 h 111"/>
                  <a:gd name="T24" fmla="*/ 71 w 111"/>
                  <a:gd name="T25" fmla="*/ 53 h 111"/>
                  <a:gd name="T26" fmla="*/ 111 w 111"/>
                  <a:gd name="T27" fmla="*/ 53 h 111"/>
                  <a:gd name="T28" fmla="*/ 111 w 111"/>
                  <a:gd name="T29" fmla="*/ 93 h 111"/>
                  <a:gd name="T30" fmla="*/ 93 w 111"/>
                  <a:gd name="T31" fmla="*/ 111 h 111"/>
                  <a:gd name="T32" fmla="*/ 19 w 111"/>
                  <a:gd name="T33" fmla="*/ 111 h 111"/>
                  <a:gd name="T34" fmla="*/ 0 w 111"/>
                  <a:gd name="T35" fmla="*/ 93 h 111"/>
                  <a:gd name="T36" fmla="*/ 0 w 111"/>
                  <a:gd name="T37" fmla="*/ 19 h 111"/>
                  <a:gd name="T38" fmla="*/ 19 w 111"/>
                  <a:gd name="T39" fmla="*/ 0 h 111"/>
                  <a:gd name="T40" fmla="*/ 93 w 111"/>
                  <a:gd name="T41" fmla="*/ 0 h 111"/>
                  <a:gd name="T42" fmla="*/ 111 w 111"/>
                  <a:gd name="T43" fmla="*/ 19 h 111"/>
                  <a:gd name="T44" fmla="*/ 111 w 111"/>
                  <a:gd name="T45" fmla="*/ 2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" h="111">
                    <a:moveTo>
                      <a:pt x="111" y="23"/>
                    </a:moveTo>
                    <a:cubicBezTo>
                      <a:pt x="99" y="23"/>
                      <a:pt x="99" y="23"/>
                      <a:pt x="99" y="2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5"/>
                      <a:pt x="96" y="13"/>
                      <a:pt x="93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5" y="13"/>
                      <a:pt x="13" y="15"/>
                      <a:pt x="13" y="19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3" y="96"/>
                      <a:pt x="15" y="99"/>
                      <a:pt x="19" y="99"/>
                    </a:cubicBezTo>
                    <a:cubicBezTo>
                      <a:pt x="93" y="99"/>
                      <a:pt x="93" y="99"/>
                      <a:pt x="93" y="99"/>
                    </a:cubicBezTo>
                    <a:cubicBezTo>
                      <a:pt x="96" y="99"/>
                      <a:pt x="99" y="96"/>
                      <a:pt x="99" y="93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103"/>
                      <a:pt x="103" y="111"/>
                      <a:pt x="93" y="111"/>
                    </a:cubicBezTo>
                    <a:cubicBezTo>
                      <a:pt x="19" y="111"/>
                      <a:pt x="19" y="111"/>
                      <a:pt x="19" y="111"/>
                    </a:cubicBezTo>
                    <a:cubicBezTo>
                      <a:pt x="8" y="111"/>
                      <a:pt x="0" y="103"/>
                      <a:pt x="0" y="9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03" y="0"/>
                      <a:pt x="111" y="8"/>
                      <a:pt x="111" y="19"/>
                    </a:cubicBezTo>
                    <a:lnTo>
                      <a:pt x="111" y="23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931392" y="2084028"/>
                <a:ext cx="193675" cy="188913"/>
              </a:xfrm>
              <a:custGeom>
                <a:avLst/>
                <a:gdLst>
                  <a:gd name="T0" fmla="*/ 115 w 115"/>
                  <a:gd name="T1" fmla="*/ 0 h 111"/>
                  <a:gd name="T2" fmla="*/ 64 w 115"/>
                  <a:gd name="T3" fmla="*/ 69 h 111"/>
                  <a:gd name="T4" fmla="*/ 64 w 115"/>
                  <a:gd name="T5" fmla="*/ 111 h 111"/>
                  <a:gd name="T6" fmla="*/ 51 w 115"/>
                  <a:gd name="T7" fmla="*/ 111 h 111"/>
                  <a:gd name="T8" fmla="*/ 51 w 115"/>
                  <a:gd name="T9" fmla="*/ 69 h 111"/>
                  <a:gd name="T10" fmla="*/ 0 w 115"/>
                  <a:gd name="T11" fmla="*/ 0 h 111"/>
                  <a:gd name="T12" fmla="*/ 14 w 115"/>
                  <a:gd name="T13" fmla="*/ 0 h 111"/>
                  <a:gd name="T14" fmla="*/ 57 w 115"/>
                  <a:gd name="T15" fmla="*/ 54 h 111"/>
                  <a:gd name="T16" fmla="*/ 100 w 115"/>
                  <a:gd name="T17" fmla="*/ 0 h 111"/>
                  <a:gd name="T18" fmla="*/ 115 w 115"/>
                  <a:gd name="T1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11">
                    <a:moveTo>
                      <a:pt x="115" y="0"/>
                    </a:moveTo>
                    <a:cubicBezTo>
                      <a:pt x="64" y="69"/>
                      <a:pt x="64" y="69"/>
                      <a:pt x="64" y="69"/>
                    </a:cubicBezTo>
                    <a:cubicBezTo>
                      <a:pt x="64" y="111"/>
                      <a:pt x="64" y="111"/>
                      <a:pt x="6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35" y="47"/>
                      <a:pt x="17" y="23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71" y="37"/>
                      <a:pt x="87" y="17"/>
                      <a:pt x="100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" name="Freeform 20"/>
              <p:cNvSpPr>
                <a:spLocks noEditPoints="1"/>
              </p:cNvSpPr>
              <p:nvPr/>
            </p:nvSpPr>
            <p:spPr bwMode="auto">
              <a:xfrm>
                <a:off x="310050" y="1083134"/>
                <a:ext cx="744538" cy="746125"/>
              </a:xfrm>
              <a:custGeom>
                <a:avLst/>
                <a:gdLst>
                  <a:gd name="T0" fmla="*/ 354 w 439"/>
                  <a:gd name="T1" fmla="*/ 0 h 438"/>
                  <a:gd name="T2" fmla="*/ 439 w 439"/>
                  <a:gd name="T3" fmla="*/ 84 h 438"/>
                  <a:gd name="T4" fmla="*/ 439 w 439"/>
                  <a:gd name="T5" fmla="*/ 203 h 438"/>
                  <a:gd name="T6" fmla="*/ 354 w 439"/>
                  <a:gd name="T7" fmla="*/ 287 h 438"/>
                  <a:gd name="T8" fmla="*/ 83 w 439"/>
                  <a:gd name="T9" fmla="*/ 288 h 438"/>
                  <a:gd name="T10" fmla="*/ 81 w 439"/>
                  <a:gd name="T11" fmla="*/ 287 h 438"/>
                  <a:gd name="T12" fmla="*/ 81 w 439"/>
                  <a:gd name="T13" fmla="*/ 438 h 438"/>
                  <a:gd name="T14" fmla="*/ 0 w 439"/>
                  <a:gd name="T15" fmla="*/ 438 h 438"/>
                  <a:gd name="T16" fmla="*/ 0 w 439"/>
                  <a:gd name="T17" fmla="*/ 0 h 438"/>
                  <a:gd name="T18" fmla="*/ 354 w 439"/>
                  <a:gd name="T19" fmla="*/ 0 h 438"/>
                  <a:gd name="T20" fmla="*/ 358 w 439"/>
                  <a:gd name="T21" fmla="*/ 84 h 438"/>
                  <a:gd name="T22" fmla="*/ 354 w 439"/>
                  <a:gd name="T23" fmla="*/ 80 h 438"/>
                  <a:gd name="T24" fmla="*/ 85 w 439"/>
                  <a:gd name="T25" fmla="*/ 80 h 438"/>
                  <a:gd name="T26" fmla="*/ 81 w 439"/>
                  <a:gd name="T27" fmla="*/ 84 h 438"/>
                  <a:gd name="T28" fmla="*/ 81 w 439"/>
                  <a:gd name="T29" fmla="*/ 203 h 438"/>
                  <a:gd name="T30" fmla="*/ 85 w 439"/>
                  <a:gd name="T31" fmla="*/ 207 h 438"/>
                  <a:gd name="T32" fmla="*/ 354 w 439"/>
                  <a:gd name="T33" fmla="*/ 207 h 438"/>
                  <a:gd name="T34" fmla="*/ 358 w 439"/>
                  <a:gd name="T35" fmla="*/ 203 h 438"/>
                  <a:gd name="T36" fmla="*/ 358 w 439"/>
                  <a:gd name="T37" fmla="*/ 84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9" h="438">
                    <a:moveTo>
                      <a:pt x="354" y="0"/>
                    </a:moveTo>
                    <a:cubicBezTo>
                      <a:pt x="401" y="0"/>
                      <a:pt x="439" y="38"/>
                      <a:pt x="439" y="84"/>
                    </a:cubicBezTo>
                    <a:cubicBezTo>
                      <a:pt x="439" y="203"/>
                      <a:pt x="439" y="203"/>
                      <a:pt x="439" y="203"/>
                    </a:cubicBezTo>
                    <a:cubicBezTo>
                      <a:pt x="439" y="249"/>
                      <a:pt x="401" y="287"/>
                      <a:pt x="354" y="287"/>
                    </a:cubicBezTo>
                    <a:cubicBezTo>
                      <a:pt x="83" y="288"/>
                      <a:pt x="83" y="288"/>
                      <a:pt x="83" y="288"/>
                    </a:cubicBezTo>
                    <a:cubicBezTo>
                      <a:pt x="81" y="287"/>
                      <a:pt x="81" y="287"/>
                      <a:pt x="81" y="287"/>
                    </a:cubicBezTo>
                    <a:cubicBezTo>
                      <a:pt x="81" y="438"/>
                      <a:pt x="81" y="438"/>
                      <a:pt x="81" y="438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54" y="0"/>
                    </a:lnTo>
                    <a:close/>
                    <a:moveTo>
                      <a:pt x="358" y="84"/>
                    </a:moveTo>
                    <a:cubicBezTo>
                      <a:pt x="358" y="82"/>
                      <a:pt x="356" y="80"/>
                      <a:pt x="354" y="80"/>
                    </a:cubicBezTo>
                    <a:cubicBezTo>
                      <a:pt x="85" y="80"/>
                      <a:pt x="85" y="80"/>
                      <a:pt x="85" y="80"/>
                    </a:cubicBezTo>
                    <a:cubicBezTo>
                      <a:pt x="83" y="80"/>
                      <a:pt x="81" y="82"/>
                      <a:pt x="81" y="84"/>
                    </a:cubicBezTo>
                    <a:cubicBezTo>
                      <a:pt x="81" y="203"/>
                      <a:pt x="81" y="203"/>
                      <a:pt x="81" y="203"/>
                    </a:cubicBezTo>
                    <a:cubicBezTo>
                      <a:pt x="81" y="205"/>
                      <a:pt x="83" y="207"/>
                      <a:pt x="85" y="207"/>
                    </a:cubicBezTo>
                    <a:cubicBezTo>
                      <a:pt x="354" y="207"/>
                      <a:pt x="354" y="207"/>
                      <a:pt x="354" y="207"/>
                    </a:cubicBezTo>
                    <a:cubicBezTo>
                      <a:pt x="356" y="207"/>
                      <a:pt x="358" y="205"/>
                      <a:pt x="358" y="203"/>
                    </a:cubicBezTo>
                    <a:lnTo>
                      <a:pt x="358" y="84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1183175" y="1081546"/>
                <a:ext cx="1143000" cy="747713"/>
              </a:xfrm>
              <a:custGeom>
                <a:avLst/>
                <a:gdLst>
                  <a:gd name="T0" fmla="*/ 674 w 674"/>
                  <a:gd name="T1" fmla="*/ 0 h 439"/>
                  <a:gd name="T2" fmla="*/ 514 w 674"/>
                  <a:gd name="T3" fmla="*/ 439 h 439"/>
                  <a:gd name="T4" fmla="*/ 451 w 674"/>
                  <a:gd name="T5" fmla="*/ 439 h 439"/>
                  <a:gd name="T6" fmla="*/ 337 w 674"/>
                  <a:gd name="T7" fmla="*/ 127 h 439"/>
                  <a:gd name="T8" fmla="*/ 223 w 674"/>
                  <a:gd name="T9" fmla="*/ 439 h 439"/>
                  <a:gd name="T10" fmla="*/ 160 w 674"/>
                  <a:gd name="T11" fmla="*/ 439 h 439"/>
                  <a:gd name="T12" fmla="*/ 0 w 674"/>
                  <a:gd name="T13" fmla="*/ 0 h 439"/>
                  <a:gd name="T14" fmla="*/ 86 w 674"/>
                  <a:gd name="T15" fmla="*/ 0 h 439"/>
                  <a:gd name="T16" fmla="*/ 192 w 674"/>
                  <a:gd name="T17" fmla="*/ 290 h 439"/>
                  <a:gd name="T18" fmla="*/ 298 w 674"/>
                  <a:gd name="T19" fmla="*/ 0 h 439"/>
                  <a:gd name="T20" fmla="*/ 376 w 674"/>
                  <a:gd name="T21" fmla="*/ 0 h 439"/>
                  <a:gd name="T22" fmla="*/ 482 w 674"/>
                  <a:gd name="T23" fmla="*/ 290 h 439"/>
                  <a:gd name="T24" fmla="*/ 588 w 674"/>
                  <a:gd name="T25" fmla="*/ 0 h 439"/>
                  <a:gd name="T26" fmla="*/ 674 w 674"/>
                  <a:gd name="T27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4" h="439">
                    <a:moveTo>
                      <a:pt x="674" y="0"/>
                    </a:moveTo>
                    <a:cubicBezTo>
                      <a:pt x="514" y="439"/>
                      <a:pt x="514" y="439"/>
                      <a:pt x="514" y="439"/>
                    </a:cubicBezTo>
                    <a:cubicBezTo>
                      <a:pt x="451" y="439"/>
                      <a:pt x="451" y="439"/>
                      <a:pt x="451" y="439"/>
                    </a:cubicBezTo>
                    <a:cubicBezTo>
                      <a:pt x="337" y="127"/>
                      <a:pt x="337" y="127"/>
                      <a:pt x="337" y="127"/>
                    </a:cubicBezTo>
                    <a:cubicBezTo>
                      <a:pt x="300" y="230"/>
                      <a:pt x="259" y="337"/>
                      <a:pt x="223" y="439"/>
                    </a:cubicBezTo>
                    <a:cubicBezTo>
                      <a:pt x="160" y="439"/>
                      <a:pt x="160" y="439"/>
                      <a:pt x="160" y="4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192" y="290"/>
                      <a:pt x="192" y="290"/>
                      <a:pt x="192" y="290"/>
                    </a:cubicBezTo>
                    <a:cubicBezTo>
                      <a:pt x="298" y="0"/>
                      <a:pt x="298" y="0"/>
                      <a:pt x="298" y="0"/>
                    </a:cubicBezTo>
                    <a:cubicBezTo>
                      <a:pt x="376" y="0"/>
                      <a:pt x="376" y="0"/>
                      <a:pt x="376" y="0"/>
                    </a:cubicBezTo>
                    <a:cubicBezTo>
                      <a:pt x="482" y="290"/>
                      <a:pt x="482" y="290"/>
                      <a:pt x="482" y="290"/>
                    </a:cubicBezTo>
                    <a:cubicBezTo>
                      <a:pt x="588" y="0"/>
                      <a:pt x="588" y="0"/>
                      <a:pt x="588" y="0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2497625" y="1081546"/>
                <a:ext cx="742950" cy="747713"/>
              </a:xfrm>
              <a:custGeom>
                <a:avLst/>
                <a:gdLst>
                  <a:gd name="T0" fmla="*/ 382 w 468"/>
                  <a:gd name="T1" fmla="*/ 0 h 471"/>
                  <a:gd name="T2" fmla="*/ 468 w 468"/>
                  <a:gd name="T3" fmla="*/ 0 h 471"/>
                  <a:gd name="T4" fmla="*/ 468 w 468"/>
                  <a:gd name="T5" fmla="*/ 471 h 471"/>
                  <a:gd name="T6" fmla="*/ 374 w 468"/>
                  <a:gd name="T7" fmla="*/ 471 h 471"/>
                  <a:gd name="T8" fmla="*/ 85 w 468"/>
                  <a:gd name="T9" fmla="*/ 126 h 471"/>
                  <a:gd name="T10" fmla="*/ 85 w 468"/>
                  <a:gd name="T11" fmla="*/ 471 h 471"/>
                  <a:gd name="T12" fmla="*/ 0 w 468"/>
                  <a:gd name="T13" fmla="*/ 471 h 471"/>
                  <a:gd name="T14" fmla="*/ 0 w 468"/>
                  <a:gd name="T15" fmla="*/ 0 h 471"/>
                  <a:gd name="T16" fmla="*/ 94 w 468"/>
                  <a:gd name="T17" fmla="*/ 0 h 471"/>
                  <a:gd name="T18" fmla="*/ 382 w 468"/>
                  <a:gd name="T19" fmla="*/ 346 h 471"/>
                  <a:gd name="T20" fmla="*/ 382 w 468"/>
                  <a:gd name="T21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8" h="471">
                    <a:moveTo>
                      <a:pt x="382" y="0"/>
                    </a:moveTo>
                    <a:lnTo>
                      <a:pt x="468" y="0"/>
                    </a:lnTo>
                    <a:lnTo>
                      <a:pt x="468" y="471"/>
                    </a:lnTo>
                    <a:lnTo>
                      <a:pt x="374" y="471"/>
                    </a:lnTo>
                    <a:lnTo>
                      <a:pt x="85" y="126"/>
                    </a:lnTo>
                    <a:lnTo>
                      <a:pt x="85" y="471"/>
                    </a:lnTo>
                    <a:lnTo>
                      <a:pt x="0" y="471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382" y="346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394562" y="1081546"/>
                <a:ext cx="742950" cy="747713"/>
              </a:xfrm>
              <a:custGeom>
                <a:avLst/>
                <a:gdLst>
                  <a:gd name="T0" fmla="*/ 468 w 468"/>
                  <a:gd name="T1" fmla="*/ 0 h 471"/>
                  <a:gd name="T2" fmla="*/ 468 w 468"/>
                  <a:gd name="T3" fmla="*/ 87 h 471"/>
                  <a:gd name="T4" fmla="*/ 277 w 468"/>
                  <a:gd name="T5" fmla="*/ 87 h 471"/>
                  <a:gd name="T6" fmla="*/ 277 w 468"/>
                  <a:gd name="T7" fmla="*/ 471 h 471"/>
                  <a:gd name="T8" fmla="*/ 191 w 468"/>
                  <a:gd name="T9" fmla="*/ 471 h 471"/>
                  <a:gd name="T10" fmla="*/ 191 w 468"/>
                  <a:gd name="T11" fmla="*/ 87 h 471"/>
                  <a:gd name="T12" fmla="*/ 0 w 468"/>
                  <a:gd name="T13" fmla="*/ 87 h 471"/>
                  <a:gd name="T14" fmla="*/ 0 w 468"/>
                  <a:gd name="T15" fmla="*/ 0 h 471"/>
                  <a:gd name="T16" fmla="*/ 468 w 468"/>
                  <a:gd name="T17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8" h="471">
                    <a:moveTo>
                      <a:pt x="468" y="0"/>
                    </a:moveTo>
                    <a:lnTo>
                      <a:pt x="468" y="87"/>
                    </a:lnTo>
                    <a:lnTo>
                      <a:pt x="277" y="87"/>
                    </a:lnTo>
                    <a:lnTo>
                      <a:pt x="277" y="471"/>
                    </a:lnTo>
                    <a:lnTo>
                      <a:pt x="191" y="471"/>
                    </a:lnTo>
                    <a:lnTo>
                      <a:pt x="191" y="87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17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4493998" y="1382423"/>
              <a:ext cx="526471" cy="611763"/>
            </a:xfrm>
            <a:custGeom>
              <a:avLst/>
              <a:gdLst>
                <a:gd name="T0" fmla="*/ 0 w 1139"/>
                <a:gd name="T1" fmla="*/ 1316 h 1316"/>
                <a:gd name="T2" fmla="*/ 1139 w 1139"/>
                <a:gd name="T3" fmla="*/ 658 h 1316"/>
                <a:gd name="T4" fmla="*/ 0 w 1139"/>
                <a:gd name="T5" fmla="*/ 0 h 1316"/>
                <a:gd name="T6" fmla="*/ 0 w 1139"/>
                <a:gd name="T7" fmla="*/ 1316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316">
                  <a:moveTo>
                    <a:pt x="0" y="1316"/>
                  </a:moveTo>
                  <a:cubicBezTo>
                    <a:pt x="1139" y="658"/>
                    <a:pt x="1139" y="658"/>
                    <a:pt x="1139" y="6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4" y="427"/>
                    <a:pt x="134" y="889"/>
                    <a:pt x="0" y="1316"/>
                  </a:cubicBezTo>
                  <a:close/>
                </a:path>
              </a:pathLst>
            </a:custGeom>
            <a:gradFill>
              <a:gsLst>
                <a:gs pos="56000">
                  <a:srgbClr val="003469"/>
                </a:gs>
                <a:gs pos="0">
                  <a:srgbClr val="00103D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1757850" y="1941850"/>
              <a:ext cx="3000375" cy="1381125"/>
            </a:xfrm>
            <a:custGeom>
              <a:avLst/>
              <a:gdLst>
                <a:gd name="T0" fmla="*/ 1686 w 1770"/>
                <a:gd name="T1" fmla="*/ 48 h 810"/>
                <a:gd name="T2" fmla="*/ 836 w 1770"/>
                <a:gd name="T3" fmla="*/ 736 h 810"/>
                <a:gd name="T4" fmla="*/ 85 w 1770"/>
                <a:gd name="T5" fmla="*/ 304 h 810"/>
                <a:gd name="T6" fmla="*/ 0 w 1770"/>
                <a:gd name="T7" fmla="*/ 304 h 810"/>
                <a:gd name="T8" fmla="*/ 836 w 1770"/>
                <a:gd name="T9" fmla="*/ 810 h 810"/>
                <a:gd name="T10" fmla="*/ 1770 w 1770"/>
                <a:gd name="T11" fmla="*/ 0 h 810"/>
                <a:gd name="T12" fmla="*/ 1686 w 1770"/>
                <a:gd name="T13" fmla="*/ 4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0" h="810">
                  <a:moveTo>
                    <a:pt x="1686" y="48"/>
                  </a:moveTo>
                  <a:cubicBezTo>
                    <a:pt x="1602" y="441"/>
                    <a:pt x="1254" y="736"/>
                    <a:pt x="836" y="736"/>
                  </a:cubicBezTo>
                  <a:cubicBezTo>
                    <a:pt x="515" y="736"/>
                    <a:pt x="235" y="562"/>
                    <a:pt x="85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157" y="605"/>
                    <a:pt x="473" y="810"/>
                    <a:pt x="836" y="810"/>
                  </a:cubicBezTo>
                  <a:cubicBezTo>
                    <a:pt x="1312" y="810"/>
                    <a:pt x="1705" y="458"/>
                    <a:pt x="1770" y="0"/>
                  </a:cubicBezTo>
                  <a:lnTo>
                    <a:pt x="1686" y="4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92C8"/>
                </a:gs>
                <a:gs pos="0">
                  <a:srgbClr val="0072A7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2" name="Freeform 26"/>
            <p:cNvSpPr>
              <a:spLocks/>
            </p:cNvSpPr>
            <p:nvPr/>
          </p:nvSpPr>
          <p:spPr bwMode="auto">
            <a:xfrm>
              <a:off x="1754675" y="86249"/>
              <a:ext cx="3003550" cy="1381125"/>
            </a:xfrm>
            <a:custGeom>
              <a:avLst/>
              <a:gdLst>
                <a:gd name="T0" fmla="*/ 838 w 1772"/>
                <a:gd name="T1" fmla="*/ 75 h 810"/>
                <a:gd name="T2" fmla="*/ 1688 w 1772"/>
                <a:gd name="T3" fmla="*/ 762 h 810"/>
                <a:gd name="T4" fmla="*/ 1772 w 1772"/>
                <a:gd name="T5" fmla="*/ 810 h 810"/>
                <a:gd name="T6" fmla="*/ 838 w 1772"/>
                <a:gd name="T7" fmla="*/ 0 h 810"/>
                <a:gd name="T8" fmla="*/ 0 w 1772"/>
                <a:gd name="T9" fmla="*/ 509 h 810"/>
                <a:gd name="T10" fmla="*/ 85 w 1772"/>
                <a:gd name="T11" fmla="*/ 509 h 810"/>
                <a:gd name="T12" fmla="*/ 838 w 1772"/>
                <a:gd name="T13" fmla="*/ 75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2" h="810">
                  <a:moveTo>
                    <a:pt x="838" y="75"/>
                  </a:moveTo>
                  <a:cubicBezTo>
                    <a:pt x="1256" y="75"/>
                    <a:pt x="1604" y="369"/>
                    <a:pt x="1688" y="762"/>
                  </a:cubicBezTo>
                  <a:cubicBezTo>
                    <a:pt x="1772" y="810"/>
                    <a:pt x="1772" y="810"/>
                    <a:pt x="1772" y="810"/>
                  </a:cubicBezTo>
                  <a:cubicBezTo>
                    <a:pt x="1707" y="353"/>
                    <a:pt x="1314" y="0"/>
                    <a:pt x="838" y="0"/>
                  </a:cubicBezTo>
                  <a:cubicBezTo>
                    <a:pt x="474" y="0"/>
                    <a:pt x="157" y="207"/>
                    <a:pt x="0" y="509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235" y="250"/>
                    <a:pt x="516" y="75"/>
                    <a:pt x="838" y="7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92C8"/>
                </a:gs>
                <a:gs pos="0">
                  <a:srgbClr val="0072A7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81550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4592" y="3358596"/>
            <a:ext cx="10675408" cy="1607094"/>
          </a:xfrm>
        </p:spPr>
        <p:txBody>
          <a:bodyPr/>
          <a:lstStyle>
            <a:lvl1pPr>
              <a:defRPr baseline="0"/>
            </a:lvl1pPr>
          </a:lstStyle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>
          <a:xfrm>
            <a:off x="754592" y="6098383"/>
            <a:ext cx="20294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FECC3-0504-475A-8909-A79C777A0F86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755084" y="5029201"/>
            <a:ext cx="10730673" cy="76755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177006" indent="0">
              <a:buNone/>
              <a:defRPr/>
            </a:lvl2pPr>
            <a:lvl3pPr marL="360363" indent="0">
              <a:buNone/>
              <a:defRPr/>
            </a:lvl3pPr>
            <a:lvl4pPr marL="537369" indent="0">
              <a:buNone/>
              <a:defRPr/>
            </a:lvl4pPr>
            <a:lvl5pPr marL="719931" indent="0">
              <a:buNone/>
              <a:defRPr/>
            </a:lvl5pPr>
          </a:lstStyle>
          <a:p>
            <a:pPr lvl="0"/>
            <a:endParaRPr lang="nl-NL" dirty="0"/>
          </a:p>
        </p:txBody>
      </p:sp>
      <p:pic>
        <p:nvPicPr>
          <p:cNvPr id="12290" name="Picture 2" descr="http://pwntechnologies.com/wp/wp-content/uploads/2015/03/PWNT-CeraMac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1" b="9708"/>
          <a:stretch/>
        </p:blipFill>
        <p:spPr bwMode="auto">
          <a:xfrm>
            <a:off x="-3704" y="0"/>
            <a:ext cx="12195704" cy="318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782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2001">
          <p15:clr>
            <a:srgbClr val="C35E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5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pwntechnologies.com/wp/wp-content/uploads/2015/03/PWNT-Research2-75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86"/>
          <a:stretch/>
        </p:blipFill>
        <p:spPr bwMode="auto">
          <a:xfrm>
            <a:off x="-5556" y="0"/>
            <a:ext cx="12195704" cy="318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4592" y="3358596"/>
            <a:ext cx="10675408" cy="1607094"/>
          </a:xfrm>
        </p:spPr>
        <p:txBody>
          <a:bodyPr/>
          <a:lstStyle>
            <a:lvl1pPr>
              <a:defRPr baseline="0"/>
            </a:lvl1pPr>
          </a:lstStyle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>
          <a:xfrm>
            <a:off x="754592" y="6098383"/>
            <a:ext cx="20294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FECC3-0504-475A-8909-A79C777A0F86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755084" y="5029201"/>
            <a:ext cx="10730673" cy="76755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177006" indent="0">
              <a:buNone/>
              <a:defRPr/>
            </a:lvl2pPr>
            <a:lvl3pPr marL="360363" indent="0">
              <a:buNone/>
              <a:defRPr/>
            </a:lvl3pPr>
            <a:lvl4pPr marL="537369" indent="0">
              <a:buNone/>
              <a:defRPr/>
            </a:lvl4pPr>
            <a:lvl5pPr marL="719931" indent="0">
              <a:buNone/>
              <a:defRPr/>
            </a:lvl5pPr>
          </a:lstStyle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82267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4592" y="3358596"/>
            <a:ext cx="10675408" cy="1607094"/>
          </a:xfrm>
        </p:spPr>
        <p:txBody>
          <a:bodyPr/>
          <a:lstStyle>
            <a:lvl1pPr>
              <a:defRPr baseline="0"/>
            </a:lvl1pPr>
          </a:lstStyle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>
          <a:xfrm>
            <a:off x="754592" y="6098383"/>
            <a:ext cx="20294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FECC3-0504-475A-8909-A79C777A0F86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755084" y="5029201"/>
            <a:ext cx="10730673" cy="76755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177006" indent="0">
              <a:buNone/>
              <a:defRPr/>
            </a:lvl2pPr>
            <a:lvl3pPr marL="360363" indent="0">
              <a:buNone/>
              <a:defRPr/>
            </a:lvl3pPr>
            <a:lvl4pPr marL="537369" indent="0">
              <a:buNone/>
              <a:defRPr/>
            </a:lvl4pPr>
            <a:lvl5pPr marL="719931" indent="0">
              <a:buNone/>
              <a:defRPr/>
            </a:lvl5pPr>
          </a:lstStyle>
          <a:p>
            <a:pPr lvl="0"/>
            <a:endParaRPr lang="nl-NL" dirty="0"/>
          </a:p>
        </p:txBody>
      </p:sp>
      <p:pic>
        <p:nvPicPr>
          <p:cNvPr id="11266" name="Picture 2" descr="http://pwntechnologies.com/wp/wp-content/uploads/2015/03/slider-foto-six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/>
        </p:blipFill>
        <p:spPr bwMode="auto">
          <a:xfrm>
            <a:off x="0" y="0"/>
            <a:ext cx="12172950" cy="318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97702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4592" y="3358596"/>
            <a:ext cx="10675408" cy="1607094"/>
          </a:xfrm>
        </p:spPr>
        <p:txBody>
          <a:bodyPr/>
          <a:lstStyle>
            <a:lvl1pPr>
              <a:defRPr baseline="0"/>
            </a:lvl1pPr>
          </a:lstStyle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>
          <a:xfrm>
            <a:off x="754592" y="6098383"/>
            <a:ext cx="20294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FECC3-0504-475A-8909-A79C777A0F86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755084" y="5029201"/>
            <a:ext cx="10730673" cy="76755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177006" indent="0">
              <a:buNone/>
              <a:defRPr/>
            </a:lvl2pPr>
            <a:lvl3pPr marL="360363" indent="0">
              <a:buNone/>
              <a:defRPr/>
            </a:lvl3pPr>
            <a:lvl4pPr marL="537369" indent="0">
              <a:buNone/>
              <a:defRPr/>
            </a:lvl4pPr>
            <a:lvl5pPr marL="719931" indent="0">
              <a:buNone/>
              <a:defRPr/>
            </a:lvl5pPr>
          </a:lstStyle>
          <a:p>
            <a:pPr lvl="0"/>
            <a:endParaRPr lang="nl-NL" dirty="0"/>
          </a:p>
        </p:txBody>
      </p:sp>
      <p:pic>
        <p:nvPicPr>
          <p:cNvPr id="10242" name="Picture 2" descr="http://pwntechnologies.com/wp/wp-content/uploads/2015/03/slider-foto-ceramac5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6"/>
          <a:stretch/>
        </p:blipFill>
        <p:spPr bwMode="auto">
          <a:xfrm>
            <a:off x="24418" y="8970"/>
            <a:ext cx="12165087" cy="317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104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7A2055-A666-4C6B-AEF1-19A5765EEE70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495298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0A7D08C-8B06-4FD8-9172-F36E69D35665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grafiek 10"/>
          <p:cNvSpPr>
            <a:spLocks noGrp="1"/>
          </p:cNvSpPr>
          <p:nvPr>
            <p:ph type="chart" sz="quarter" idx="13" hasCustomPrompt="1"/>
          </p:nvPr>
        </p:nvSpPr>
        <p:spPr>
          <a:xfrm>
            <a:off x="757768" y="375445"/>
            <a:ext cx="10672233" cy="5421313"/>
          </a:xfrm>
        </p:spPr>
        <p:txBody>
          <a:bodyPr anchor="b"/>
          <a:lstStyle>
            <a:lvl1pPr marL="0" indent="0" algn="ctr">
              <a:buNone/>
              <a:defRPr baseline="0"/>
            </a:lvl1pPr>
          </a:lstStyle>
          <a:p>
            <a:r>
              <a:rPr lang="nl-NL" dirty="0"/>
              <a:t>Full screen </a:t>
            </a:r>
            <a:r>
              <a:rPr lang="nl-NL" dirty="0" err="1"/>
              <a:t>graphic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70723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2192000" cy="579675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0A7D08C-8B06-4FD8-9172-F36E69D35665}" type="datetime1">
              <a:rPr lang="nl-NL" smtClean="0"/>
              <a:t>21-7-2022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grafiek 10"/>
          <p:cNvSpPr>
            <a:spLocks noGrp="1"/>
          </p:cNvSpPr>
          <p:nvPr>
            <p:ph type="chart" sz="quarter" idx="13" hasCustomPrompt="1"/>
          </p:nvPr>
        </p:nvSpPr>
        <p:spPr>
          <a:xfrm>
            <a:off x="757768" y="375445"/>
            <a:ext cx="10672233" cy="5421313"/>
          </a:xfrm>
        </p:spPr>
        <p:txBody>
          <a:bodyPr anchor="b"/>
          <a:lstStyle>
            <a:lvl1pPr marL="0" indent="0" algn="ctr">
              <a:buNone/>
              <a:defRPr baseline="0"/>
            </a:lvl1pPr>
          </a:lstStyle>
          <a:p>
            <a:r>
              <a:rPr lang="nl-NL" dirty="0"/>
              <a:t>Full screen </a:t>
            </a:r>
            <a:r>
              <a:rPr lang="nl-NL" dirty="0" err="1"/>
              <a:t>graphic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18569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1943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4936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9824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403990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305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85616311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8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6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1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5D63A-8ECC-4C06-A439-A0990FF673C2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846D5-ED86-4662-B5BA-448F02D990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4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757340" y="1"/>
            <a:ext cx="10684576" cy="1213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 anchorCtr="0">
            <a:normAutofit/>
          </a:bodyPr>
          <a:lstStyle/>
          <a:p>
            <a:endParaRPr dirty="0"/>
          </a:p>
        </p:txBody>
      </p:sp>
      <p:sp>
        <p:nvSpPr>
          <p:cNvPr id="31" name="Tijdelijke aanduiding voor datum 30"/>
          <p:cNvSpPr>
            <a:spLocks noGrp="1"/>
          </p:cNvSpPr>
          <p:nvPr>
            <p:ph type="dt" sz="half" idx="2"/>
          </p:nvPr>
        </p:nvSpPr>
        <p:spPr>
          <a:xfrm>
            <a:off x="757340" y="6098383"/>
            <a:ext cx="20294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3EC4E89-1A61-4177-8E35-41353ACEE2D5}" type="datetime1">
              <a:rPr lang="nl-NL" smtClean="0"/>
              <a:pPr/>
              <a:t>21-7-2022</a:t>
            </a:fld>
            <a:endParaRPr lang="nl-NL" dirty="0"/>
          </a:p>
        </p:txBody>
      </p:sp>
      <p:sp>
        <p:nvSpPr>
          <p:cNvPr id="1024" name="Tijdelijke aanduiding voor voettekst 1023"/>
          <p:cNvSpPr>
            <a:spLocks noGrp="1"/>
          </p:cNvSpPr>
          <p:nvPr>
            <p:ph type="ftr" sz="quarter" idx="3"/>
          </p:nvPr>
        </p:nvSpPr>
        <p:spPr>
          <a:xfrm>
            <a:off x="2975429" y="6098383"/>
            <a:ext cx="6059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27" name="Tijdelijke aanduiding voor tekst 1026"/>
          <p:cNvSpPr>
            <a:spLocks noGrp="1"/>
          </p:cNvSpPr>
          <p:nvPr userDrawn="1">
            <p:ph type="body" idx="1"/>
          </p:nvPr>
        </p:nvSpPr>
        <p:spPr>
          <a:xfrm>
            <a:off x="757341" y="1905000"/>
            <a:ext cx="10672660" cy="389175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10855482" y="5950534"/>
            <a:ext cx="961696" cy="660822"/>
            <a:chOff x="9993767" y="4590293"/>
            <a:chExt cx="961696" cy="660822"/>
          </a:xfrm>
        </p:grpSpPr>
        <p:sp>
          <p:nvSpPr>
            <p:cNvPr id="36" name="Freeform 5"/>
            <p:cNvSpPr>
              <a:spLocks/>
            </p:cNvSpPr>
            <p:nvPr userDrawn="1"/>
          </p:nvSpPr>
          <p:spPr bwMode="auto">
            <a:xfrm>
              <a:off x="9994143" y="4998168"/>
              <a:ext cx="59636" cy="38569"/>
            </a:xfrm>
            <a:custGeom>
              <a:avLst/>
              <a:gdLst>
                <a:gd name="T0" fmla="*/ 172 w 172"/>
                <a:gd name="T1" fmla="*/ 0 h 111"/>
                <a:gd name="T2" fmla="*/ 132 w 172"/>
                <a:gd name="T3" fmla="*/ 111 h 111"/>
                <a:gd name="T4" fmla="*/ 121 w 172"/>
                <a:gd name="T5" fmla="*/ 111 h 111"/>
                <a:gd name="T6" fmla="*/ 86 w 172"/>
                <a:gd name="T7" fmla="*/ 16 h 111"/>
                <a:gd name="T8" fmla="*/ 51 w 172"/>
                <a:gd name="T9" fmla="*/ 111 h 111"/>
                <a:gd name="T10" fmla="*/ 41 w 172"/>
                <a:gd name="T11" fmla="*/ 111 h 111"/>
                <a:gd name="T12" fmla="*/ 0 w 172"/>
                <a:gd name="T13" fmla="*/ 0 h 111"/>
                <a:gd name="T14" fmla="*/ 13 w 172"/>
                <a:gd name="T15" fmla="*/ 0 h 111"/>
                <a:gd name="T16" fmla="*/ 46 w 172"/>
                <a:gd name="T17" fmla="*/ 89 h 111"/>
                <a:gd name="T18" fmla="*/ 78 w 172"/>
                <a:gd name="T19" fmla="*/ 0 h 111"/>
                <a:gd name="T20" fmla="*/ 94 w 172"/>
                <a:gd name="T21" fmla="*/ 0 h 111"/>
                <a:gd name="T22" fmla="*/ 126 w 172"/>
                <a:gd name="T23" fmla="*/ 89 h 111"/>
                <a:gd name="T24" fmla="*/ 158 w 172"/>
                <a:gd name="T25" fmla="*/ 0 h 111"/>
                <a:gd name="T26" fmla="*/ 172 w 172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11">
                  <a:moveTo>
                    <a:pt x="172" y="0"/>
                  </a:moveTo>
                  <a:cubicBezTo>
                    <a:pt x="132" y="111"/>
                    <a:pt x="132" y="111"/>
                    <a:pt x="132" y="111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56" y="62"/>
                    <a:pt x="68" y="28"/>
                    <a:pt x="7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26" y="89"/>
                    <a:pt x="126" y="89"/>
                    <a:pt x="126" y="89"/>
                  </a:cubicBezTo>
                  <a:cubicBezTo>
                    <a:pt x="136" y="62"/>
                    <a:pt x="149" y="28"/>
                    <a:pt x="158" y="0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10065123" y="4998168"/>
              <a:ext cx="38569" cy="38569"/>
            </a:xfrm>
            <a:custGeom>
              <a:avLst/>
              <a:gdLst>
                <a:gd name="T0" fmla="*/ 93 w 112"/>
                <a:gd name="T1" fmla="*/ 0 h 111"/>
                <a:gd name="T2" fmla="*/ 112 w 112"/>
                <a:gd name="T3" fmla="*/ 19 h 111"/>
                <a:gd name="T4" fmla="*/ 112 w 112"/>
                <a:gd name="T5" fmla="*/ 111 h 111"/>
                <a:gd name="T6" fmla="*/ 99 w 112"/>
                <a:gd name="T7" fmla="*/ 111 h 111"/>
                <a:gd name="T8" fmla="*/ 99 w 112"/>
                <a:gd name="T9" fmla="*/ 71 h 111"/>
                <a:gd name="T10" fmla="*/ 13 w 112"/>
                <a:gd name="T11" fmla="*/ 71 h 111"/>
                <a:gd name="T12" fmla="*/ 13 w 112"/>
                <a:gd name="T13" fmla="*/ 111 h 111"/>
                <a:gd name="T14" fmla="*/ 0 w 112"/>
                <a:gd name="T15" fmla="*/ 111 h 111"/>
                <a:gd name="T16" fmla="*/ 0 w 112"/>
                <a:gd name="T17" fmla="*/ 19 h 111"/>
                <a:gd name="T18" fmla="*/ 19 w 112"/>
                <a:gd name="T19" fmla="*/ 0 h 111"/>
                <a:gd name="T20" fmla="*/ 93 w 112"/>
                <a:gd name="T21" fmla="*/ 0 h 111"/>
                <a:gd name="T22" fmla="*/ 99 w 112"/>
                <a:gd name="T23" fmla="*/ 58 h 111"/>
                <a:gd name="T24" fmla="*/ 99 w 112"/>
                <a:gd name="T25" fmla="*/ 19 h 111"/>
                <a:gd name="T26" fmla="*/ 93 w 112"/>
                <a:gd name="T27" fmla="*/ 13 h 111"/>
                <a:gd name="T28" fmla="*/ 19 w 112"/>
                <a:gd name="T29" fmla="*/ 13 h 111"/>
                <a:gd name="T30" fmla="*/ 13 w 112"/>
                <a:gd name="T31" fmla="*/ 19 h 111"/>
                <a:gd name="T32" fmla="*/ 13 w 112"/>
                <a:gd name="T33" fmla="*/ 58 h 111"/>
                <a:gd name="T34" fmla="*/ 99 w 112"/>
                <a:gd name="T35" fmla="*/ 5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1">
                  <a:moveTo>
                    <a:pt x="93" y="0"/>
                  </a:moveTo>
                  <a:cubicBezTo>
                    <a:pt x="103" y="0"/>
                    <a:pt x="112" y="8"/>
                    <a:pt x="112" y="19"/>
                  </a:cubicBezTo>
                  <a:cubicBezTo>
                    <a:pt x="112" y="111"/>
                    <a:pt x="112" y="111"/>
                    <a:pt x="112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lnTo>
                    <a:pt x="93" y="0"/>
                  </a:lnTo>
                  <a:close/>
                  <a:moveTo>
                    <a:pt x="99" y="58"/>
                  </a:moveTo>
                  <a:cubicBezTo>
                    <a:pt x="99" y="19"/>
                    <a:pt x="99" y="19"/>
                    <a:pt x="99" y="19"/>
                  </a:cubicBezTo>
                  <a:cubicBezTo>
                    <a:pt x="99" y="15"/>
                    <a:pt x="96" y="13"/>
                    <a:pt x="93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3"/>
                    <a:pt x="13" y="15"/>
                    <a:pt x="13" y="19"/>
                  </a:cubicBezTo>
                  <a:cubicBezTo>
                    <a:pt x="13" y="58"/>
                    <a:pt x="13" y="58"/>
                    <a:pt x="13" y="58"/>
                  </a:cubicBezTo>
                  <a:lnTo>
                    <a:pt x="99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10114712" y="4998168"/>
              <a:ext cx="38569" cy="38569"/>
            </a:xfrm>
            <a:custGeom>
              <a:avLst/>
              <a:gdLst>
                <a:gd name="T0" fmla="*/ 119 w 119"/>
                <a:gd name="T1" fmla="*/ 0 h 119"/>
                <a:gd name="T2" fmla="*/ 119 w 119"/>
                <a:gd name="T3" fmla="*/ 14 h 119"/>
                <a:gd name="T4" fmla="*/ 66 w 119"/>
                <a:gd name="T5" fmla="*/ 14 h 119"/>
                <a:gd name="T6" fmla="*/ 66 w 119"/>
                <a:gd name="T7" fmla="*/ 119 h 119"/>
                <a:gd name="T8" fmla="*/ 53 w 119"/>
                <a:gd name="T9" fmla="*/ 119 h 119"/>
                <a:gd name="T10" fmla="*/ 53 w 119"/>
                <a:gd name="T11" fmla="*/ 14 h 119"/>
                <a:gd name="T12" fmla="*/ 0 w 119"/>
                <a:gd name="T13" fmla="*/ 14 h 119"/>
                <a:gd name="T14" fmla="*/ 0 w 119"/>
                <a:gd name="T15" fmla="*/ 0 h 119"/>
                <a:gd name="T16" fmla="*/ 119 w 119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19">
                  <a:moveTo>
                    <a:pt x="119" y="0"/>
                  </a:moveTo>
                  <a:lnTo>
                    <a:pt x="119" y="14"/>
                  </a:lnTo>
                  <a:lnTo>
                    <a:pt x="66" y="14"/>
                  </a:lnTo>
                  <a:lnTo>
                    <a:pt x="66" y="119"/>
                  </a:lnTo>
                  <a:lnTo>
                    <a:pt x="53" y="119"/>
                  </a:lnTo>
                  <a:lnTo>
                    <a:pt x="5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10163976" y="4998168"/>
              <a:ext cx="35328" cy="38569"/>
            </a:xfrm>
            <a:custGeom>
              <a:avLst/>
              <a:gdLst>
                <a:gd name="T0" fmla="*/ 109 w 109"/>
                <a:gd name="T1" fmla="*/ 14 h 119"/>
                <a:gd name="T2" fmla="*/ 14 w 109"/>
                <a:gd name="T3" fmla="*/ 14 h 119"/>
                <a:gd name="T4" fmla="*/ 14 w 109"/>
                <a:gd name="T5" fmla="*/ 52 h 119"/>
                <a:gd name="T6" fmla="*/ 90 w 109"/>
                <a:gd name="T7" fmla="*/ 52 h 119"/>
                <a:gd name="T8" fmla="*/ 90 w 109"/>
                <a:gd name="T9" fmla="*/ 66 h 119"/>
                <a:gd name="T10" fmla="*/ 14 w 109"/>
                <a:gd name="T11" fmla="*/ 66 h 119"/>
                <a:gd name="T12" fmla="*/ 14 w 109"/>
                <a:gd name="T13" fmla="*/ 106 h 119"/>
                <a:gd name="T14" fmla="*/ 109 w 109"/>
                <a:gd name="T15" fmla="*/ 106 h 119"/>
                <a:gd name="T16" fmla="*/ 109 w 109"/>
                <a:gd name="T17" fmla="*/ 119 h 119"/>
                <a:gd name="T18" fmla="*/ 0 w 109"/>
                <a:gd name="T19" fmla="*/ 119 h 119"/>
                <a:gd name="T20" fmla="*/ 0 w 109"/>
                <a:gd name="T21" fmla="*/ 0 h 119"/>
                <a:gd name="T22" fmla="*/ 109 w 109"/>
                <a:gd name="T23" fmla="*/ 0 h 119"/>
                <a:gd name="T24" fmla="*/ 109 w 109"/>
                <a:gd name="T25" fmla="*/ 1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19">
                  <a:moveTo>
                    <a:pt x="109" y="14"/>
                  </a:moveTo>
                  <a:lnTo>
                    <a:pt x="14" y="14"/>
                  </a:lnTo>
                  <a:lnTo>
                    <a:pt x="14" y="52"/>
                  </a:lnTo>
                  <a:lnTo>
                    <a:pt x="90" y="52"/>
                  </a:lnTo>
                  <a:lnTo>
                    <a:pt x="90" y="66"/>
                  </a:lnTo>
                  <a:lnTo>
                    <a:pt x="14" y="66"/>
                  </a:lnTo>
                  <a:lnTo>
                    <a:pt x="14" y="106"/>
                  </a:lnTo>
                  <a:lnTo>
                    <a:pt x="109" y="106"/>
                  </a:lnTo>
                  <a:lnTo>
                    <a:pt x="109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0" name="Freeform 9"/>
            <p:cNvSpPr>
              <a:spLocks noEditPoints="1"/>
            </p:cNvSpPr>
            <p:nvPr/>
          </p:nvSpPr>
          <p:spPr bwMode="auto">
            <a:xfrm>
              <a:off x="10211945" y="4998168"/>
              <a:ext cx="38245" cy="38569"/>
            </a:xfrm>
            <a:custGeom>
              <a:avLst/>
              <a:gdLst>
                <a:gd name="T0" fmla="*/ 111 w 111"/>
                <a:gd name="T1" fmla="*/ 51 h 111"/>
                <a:gd name="T2" fmla="*/ 92 w 111"/>
                <a:gd name="T3" fmla="*/ 70 h 111"/>
                <a:gd name="T4" fmla="*/ 75 w 111"/>
                <a:gd name="T5" fmla="*/ 70 h 111"/>
                <a:gd name="T6" fmla="*/ 110 w 111"/>
                <a:gd name="T7" fmla="*/ 111 h 111"/>
                <a:gd name="T8" fmla="*/ 94 w 111"/>
                <a:gd name="T9" fmla="*/ 111 h 111"/>
                <a:gd name="T10" fmla="*/ 59 w 111"/>
                <a:gd name="T11" fmla="*/ 70 h 111"/>
                <a:gd name="T12" fmla="*/ 18 w 111"/>
                <a:gd name="T13" fmla="*/ 70 h 111"/>
                <a:gd name="T14" fmla="*/ 12 w 111"/>
                <a:gd name="T15" fmla="*/ 69 h 111"/>
                <a:gd name="T16" fmla="*/ 12 w 111"/>
                <a:gd name="T17" fmla="*/ 111 h 111"/>
                <a:gd name="T18" fmla="*/ 0 w 111"/>
                <a:gd name="T19" fmla="*/ 111 h 111"/>
                <a:gd name="T20" fmla="*/ 0 w 111"/>
                <a:gd name="T21" fmla="*/ 0 h 111"/>
                <a:gd name="T22" fmla="*/ 92 w 111"/>
                <a:gd name="T23" fmla="*/ 0 h 111"/>
                <a:gd name="T24" fmla="*/ 111 w 111"/>
                <a:gd name="T25" fmla="*/ 19 h 111"/>
                <a:gd name="T26" fmla="*/ 111 w 111"/>
                <a:gd name="T27" fmla="*/ 51 h 111"/>
                <a:gd name="T28" fmla="*/ 92 w 111"/>
                <a:gd name="T29" fmla="*/ 57 h 111"/>
                <a:gd name="T30" fmla="*/ 98 w 111"/>
                <a:gd name="T31" fmla="*/ 51 h 111"/>
                <a:gd name="T32" fmla="*/ 98 w 111"/>
                <a:gd name="T33" fmla="*/ 19 h 111"/>
                <a:gd name="T34" fmla="*/ 92 w 111"/>
                <a:gd name="T35" fmla="*/ 13 h 111"/>
                <a:gd name="T36" fmla="*/ 18 w 111"/>
                <a:gd name="T37" fmla="*/ 13 h 111"/>
                <a:gd name="T38" fmla="*/ 12 w 111"/>
                <a:gd name="T39" fmla="*/ 19 h 111"/>
                <a:gd name="T40" fmla="*/ 12 w 111"/>
                <a:gd name="T41" fmla="*/ 51 h 111"/>
                <a:gd name="T42" fmla="*/ 18 w 111"/>
                <a:gd name="T43" fmla="*/ 57 h 111"/>
                <a:gd name="T44" fmla="*/ 92 w 111"/>
                <a:gd name="T45" fmla="*/ 5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" h="111">
                  <a:moveTo>
                    <a:pt x="111" y="51"/>
                  </a:moveTo>
                  <a:cubicBezTo>
                    <a:pt x="111" y="62"/>
                    <a:pt x="103" y="70"/>
                    <a:pt x="92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7" y="70"/>
                    <a:pt x="14" y="70"/>
                    <a:pt x="12" y="69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3" y="0"/>
                    <a:pt x="111" y="9"/>
                    <a:pt x="111" y="19"/>
                  </a:cubicBezTo>
                  <a:lnTo>
                    <a:pt x="111" y="51"/>
                  </a:lnTo>
                  <a:close/>
                  <a:moveTo>
                    <a:pt x="92" y="57"/>
                  </a:moveTo>
                  <a:cubicBezTo>
                    <a:pt x="96" y="57"/>
                    <a:pt x="98" y="55"/>
                    <a:pt x="98" y="51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6"/>
                    <a:pt x="96" y="13"/>
                    <a:pt x="92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2" y="16"/>
                    <a:pt x="12" y="19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5"/>
                    <a:pt x="15" y="57"/>
                    <a:pt x="18" y="57"/>
                  </a:cubicBezTo>
                  <a:lnTo>
                    <a:pt x="92" y="5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10281952" y="4998168"/>
              <a:ext cx="38569" cy="38569"/>
            </a:xfrm>
            <a:custGeom>
              <a:avLst/>
              <a:gdLst>
                <a:gd name="T0" fmla="*/ 119 w 119"/>
                <a:gd name="T1" fmla="*/ 0 h 119"/>
                <a:gd name="T2" fmla="*/ 119 w 119"/>
                <a:gd name="T3" fmla="*/ 14 h 119"/>
                <a:gd name="T4" fmla="*/ 67 w 119"/>
                <a:gd name="T5" fmla="*/ 14 h 119"/>
                <a:gd name="T6" fmla="*/ 67 w 119"/>
                <a:gd name="T7" fmla="*/ 119 h 119"/>
                <a:gd name="T8" fmla="*/ 53 w 119"/>
                <a:gd name="T9" fmla="*/ 119 h 119"/>
                <a:gd name="T10" fmla="*/ 53 w 119"/>
                <a:gd name="T11" fmla="*/ 14 h 119"/>
                <a:gd name="T12" fmla="*/ 0 w 119"/>
                <a:gd name="T13" fmla="*/ 14 h 119"/>
                <a:gd name="T14" fmla="*/ 0 w 119"/>
                <a:gd name="T15" fmla="*/ 0 h 119"/>
                <a:gd name="T16" fmla="*/ 119 w 119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19">
                  <a:moveTo>
                    <a:pt x="119" y="0"/>
                  </a:moveTo>
                  <a:lnTo>
                    <a:pt x="119" y="14"/>
                  </a:lnTo>
                  <a:lnTo>
                    <a:pt x="67" y="14"/>
                  </a:lnTo>
                  <a:lnTo>
                    <a:pt x="67" y="119"/>
                  </a:lnTo>
                  <a:lnTo>
                    <a:pt x="53" y="119"/>
                  </a:lnTo>
                  <a:lnTo>
                    <a:pt x="5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10331541" y="4998168"/>
              <a:ext cx="35004" cy="38569"/>
            </a:xfrm>
            <a:custGeom>
              <a:avLst/>
              <a:gdLst>
                <a:gd name="T0" fmla="*/ 108 w 108"/>
                <a:gd name="T1" fmla="*/ 14 h 119"/>
                <a:gd name="T2" fmla="*/ 13 w 108"/>
                <a:gd name="T3" fmla="*/ 14 h 119"/>
                <a:gd name="T4" fmla="*/ 13 w 108"/>
                <a:gd name="T5" fmla="*/ 52 h 119"/>
                <a:gd name="T6" fmla="*/ 90 w 108"/>
                <a:gd name="T7" fmla="*/ 52 h 119"/>
                <a:gd name="T8" fmla="*/ 90 w 108"/>
                <a:gd name="T9" fmla="*/ 66 h 119"/>
                <a:gd name="T10" fmla="*/ 13 w 108"/>
                <a:gd name="T11" fmla="*/ 66 h 119"/>
                <a:gd name="T12" fmla="*/ 13 w 108"/>
                <a:gd name="T13" fmla="*/ 106 h 119"/>
                <a:gd name="T14" fmla="*/ 108 w 108"/>
                <a:gd name="T15" fmla="*/ 106 h 119"/>
                <a:gd name="T16" fmla="*/ 108 w 108"/>
                <a:gd name="T17" fmla="*/ 119 h 119"/>
                <a:gd name="T18" fmla="*/ 0 w 108"/>
                <a:gd name="T19" fmla="*/ 119 h 119"/>
                <a:gd name="T20" fmla="*/ 0 w 108"/>
                <a:gd name="T21" fmla="*/ 0 h 119"/>
                <a:gd name="T22" fmla="*/ 108 w 108"/>
                <a:gd name="T23" fmla="*/ 0 h 119"/>
                <a:gd name="T24" fmla="*/ 108 w 108"/>
                <a:gd name="T25" fmla="*/ 1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19">
                  <a:moveTo>
                    <a:pt x="108" y="14"/>
                  </a:moveTo>
                  <a:lnTo>
                    <a:pt x="13" y="14"/>
                  </a:lnTo>
                  <a:lnTo>
                    <a:pt x="13" y="52"/>
                  </a:lnTo>
                  <a:lnTo>
                    <a:pt x="90" y="52"/>
                  </a:lnTo>
                  <a:lnTo>
                    <a:pt x="90" y="66"/>
                  </a:lnTo>
                  <a:lnTo>
                    <a:pt x="13" y="66"/>
                  </a:lnTo>
                  <a:lnTo>
                    <a:pt x="13" y="106"/>
                  </a:lnTo>
                  <a:lnTo>
                    <a:pt x="108" y="106"/>
                  </a:lnTo>
                  <a:lnTo>
                    <a:pt x="108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10378861" y="4998168"/>
              <a:ext cx="38569" cy="38569"/>
            </a:xfrm>
            <a:custGeom>
              <a:avLst/>
              <a:gdLst>
                <a:gd name="T0" fmla="*/ 19 w 111"/>
                <a:gd name="T1" fmla="*/ 13 h 111"/>
                <a:gd name="T2" fmla="*/ 13 w 111"/>
                <a:gd name="T3" fmla="*/ 19 h 111"/>
                <a:gd name="T4" fmla="*/ 13 w 111"/>
                <a:gd name="T5" fmla="*/ 93 h 111"/>
                <a:gd name="T6" fmla="*/ 19 w 111"/>
                <a:gd name="T7" fmla="*/ 99 h 111"/>
                <a:gd name="T8" fmla="*/ 111 w 111"/>
                <a:gd name="T9" fmla="*/ 99 h 111"/>
                <a:gd name="T10" fmla="*/ 111 w 111"/>
                <a:gd name="T11" fmla="*/ 111 h 111"/>
                <a:gd name="T12" fmla="*/ 19 w 111"/>
                <a:gd name="T13" fmla="*/ 111 h 111"/>
                <a:gd name="T14" fmla="*/ 0 w 111"/>
                <a:gd name="T15" fmla="*/ 93 h 111"/>
                <a:gd name="T16" fmla="*/ 0 w 111"/>
                <a:gd name="T17" fmla="*/ 19 h 111"/>
                <a:gd name="T18" fmla="*/ 19 w 111"/>
                <a:gd name="T19" fmla="*/ 0 h 111"/>
                <a:gd name="T20" fmla="*/ 111 w 111"/>
                <a:gd name="T21" fmla="*/ 0 h 111"/>
                <a:gd name="T22" fmla="*/ 111 w 111"/>
                <a:gd name="T23" fmla="*/ 13 h 111"/>
                <a:gd name="T24" fmla="*/ 19 w 111"/>
                <a:gd name="T25" fmla="*/ 1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11">
                  <a:moveTo>
                    <a:pt x="19" y="13"/>
                  </a:moveTo>
                  <a:cubicBezTo>
                    <a:pt x="16" y="13"/>
                    <a:pt x="13" y="15"/>
                    <a:pt x="13" y="19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6"/>
                    <a:pt x="16" y="99"/>
                    <a:pt x="19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8" y="111"/>
                    <a:pt x="0" y="103"/>
                    <a:pt x="0" y="9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13"/>
                    <a:pt x="111" y="13"/>
                    <a:pt x="111" y="13"/>
                  </a:cubicBezTo>
                  <a:lnTo>
                    <a:pt x="19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10429746" y="4998168"/>
              <a:ext cx="39541" cy="38569"/>
            </a:xfrm>
            <a:custGeom>
              <a:avLst/>
              <a:gdLst>
                <a:gd name="T0" fmla="*/ 122 w 122"/>
                <a:gd name="T1" fmla="*/ 0 h 119"/>
                <a:gd name="T2" fmla="*/ 122 w 122"/>
                <a:gd name="T3" fmla="*/ 119 h 119"/>
                <a:gd name="T4" fmla="*/ 108 w 122"/>
                <a:gd name="T5" fmla="*/ 119 h 119"/>
                <a:gd name="T6" fmla="*/ 108 w 122"/>
                <a:gd name="T7" fmla="*/ 66 h 119"/>
                <a:gd name="T8" fmla="*/ 14 w 122"/>
                <a:gd name="T9" fmla="*/ 66 h 119"/>
                <a:gd name="T10" fmla="*/ 14 w 122"/>
                <a:gd name="T11" fmla="*/ 119 h 119"/>
                <a:gd name="T12" fmla="*/ 0 w 122"/>
                <a:gd name="T13" fmla="*/ 119 h 119"/>
                <a:gd name="T14" fmla="*/ 0 w 122"/>
                <a:gd name="T15" fmla="*/ 0 h 119"/>
                <a:gd name="T16" fmla="*/ 14 w 122"/>
                <a:gd name="T17" fmla="*/ 0 h 119"/>
                <a:gd name="T18" fmla="*/ 14 w 122"/>
                <a:gd name="T19" fmla="*/ 52 h 119"/>
                <a:gd name="T20" fmla="*/ 108 w 122"/>
                <a:gd name="T21" fmla="*/ 52 h 119"/>
                <a:gd name="T22" fmla="*/ 108 w 122"/>
                <a:gd name="T23" fmla="*/ 0 h 119"/>
                <a:gd name="T24" fmla="*/ 122 w 122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119">
                  <a:moveTo>
                    <a:pt x="122" y="0"/>
                  </a:moveTo>
                  <a:lnTo>
                    <a:pt x="122" y="119"/>
                  </a:lnTo>
                  <a:lnTo>
                    <a:pt x="108" y="119"/>
                  </a:lnTo>
                  <a:lnTo>
                    <a:pt x="108" y="66"/>
                  </a:lnTo>
                  <a:lnTo>
                    <a:pt x="14" y="66"/>
                  </a:lnTo>
                  <a:lnTo>
                    <a:pt x="14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52"/>
                  </a:lnTo>
                  <a:lnTo>
                    <a:pt x="108" y="52"/>
                  </a:lnTo>
                  <a:lnTo>
                    <a:pt x="108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481928" y="4998168"/>
              <a:ext cx="38569" cy="38569"/>
            </a:xfrm>
            <a:custGeom>
              <a:avLst/>
              <a:gdLst>
                <a:gd name="T0" fmla="*/ 106 w 119"/>
                <a:gd name="T1" fmla="*/ 0 h 119"/>
                <a:gd name="T2" fmla="*/ 119 w 119"/>
                <a:gd name="T3" fmla="*/ 0 h 119"/>
                <a:gd name="T4" fmla="*/ 119 w 119"/>
                <a:gd name="T5" fmla="*/ 119 h 119"/>
                <a:gd name="T6" fmla="*/ 101 w 119"/>
                <a:gd name="T7" fmla="*/ 119 h 119"/>
                <a:gd name="T8" fmla="*/ 13 w 119"/>
                <a:gd name="T9" fmla="*/ 15 h 119"/>
                <a:gd name="T10" fmla="*/ 13 w 119"/>
                <a:gd name="T11" fmla="*/ 119 h 119"/>
                <a:gd name="T12" fmla="*/ 0 w 119"/>
                <a:gd name="T13" fmla="*/ 119 h 119"/>
                <a:gd name="T14" fmla="*/ 0 w 119"/>
                <a:gd name="T15" fmla="*/ 0 h 119"/>
                <a:gd name="T16" fmla="*/ 19 w 119"/>
                <a:gd name="T17" fmla="*/ 0 h 119"/>
                <a:gd name="T18" fmla="*/ 106 w 119"/>
                <a:gd name="T19" fmla="*/ 104 h 119"/>
                <a:gd name="T20" fmla="*/ 106 w 119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119">
                  <a:moveTo>
                    <a:pt x="106" y="0"/>
                  </a:moveTo>
                  <a:lnTo>
                    <a:pt x="119" y="0"/>
                  </a:lnTo>
                  <a:lnTo>
                    <a:pt x="119" y="119"/>
                  </a:lnTo>
                  <a:lnTo>
                    <a:pt x="101" y="119"/>
                  </a:lnTo>
                  <a:lnTo>
                    <a:pt x="13" y="15"/>
                  </a:lnTo>
                  <a:lnTo>
                    <a:pt x="13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06" y="10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6" name="Freeform 15"/>
            <p:cNvSpPr>
              <a:spLocks noEditPoints="1"/>
            </p:cNvSpPr>
            <p:nvPr/>
          </p:nvSpPr>
          <p:spPr bwMode="auto">
            <a:xfrm>
              <a:off x="10533461" y="4998168"/>
              <a:ext cx="38245" cy="38569"/>
            </a:xfrm>
            <a:custGeom>
              <a:avLst/>
              <a:gdLst>
                <a:gd name="T0" fmla="*/ 93 w 111"/>
                <a:gd name="T1" fmla="*/ 0 h 111"/>
                <a:gd name="T2" fmla="*/ 111 w 111"/>
                <a:gd name="T3" fmla="*/ 19 h 111"/>
                <a:gd name="T4" fmla="*/ 111 w 111"/>
                <a:gd name="T5" fmla="*/ 93 h 111"/>
                <a:gd name="T6" fmla="*/ 93 w 111"/>
                <a:gd name="T7" fmla="*/ 111 h 111"/>
                <a:gd name="T8" fmla="*/ 18 w 111"/>
                <a:gd name="T9" fmla="*/ 111 h 111"/>
                <a:gd name="T10" fmla="*/ 0 w 111"/>
                <a:gd name="T11" fmla="*/ 93 h 111"/>
                <a:gd name="T12" fmla="*/ 0 w 111"/>
                <a:gd name="T13" fmla="*/ 19 h 111"/>
                <a:gd name="T14" fmla="*/ 18 w 111"/>
                <a:gd name="T15" fmla="*/ 0 h 111"/>
                <a:gd name="T16" fmla="*/ 93 w 111"/>
                <a:gd name="T17" fmla="*/ 0 h 111"/>
                <a:gd name="T18" fmla="*/ 93 w 111"/>
                <a:gd name="T19" fmla="*/ 99 h 111"/>
                <a:gd name="T20" fmla="*/ 99 w 111"/>
                <a:gd name="T21" fmla="*/ 93 h 111"/>
                <a:gd name="T22" fmla="*/ 99 w 111"/>
                <a:gd name="T23" fmla="*/ 19 h 111"/>
                <a:gd name="T24" fmla="*/ 93 w 111"/>
                <a:gd name="T25" fmla="*/ 13 h 111"/>
                <a:gd name="T26" fmla="*/ 18 w 111"/>
                <a:gd name="T27" fmla="*/ 13 h 111"/>
                <a:gd name="T28" fmla="*/ 12 w 111"/>
                <a:gd name="T29" fmla="*/ 19 h 111"/>
                <a:gd name="T30" fmla="*/ 12 w 111"/>
                <a:gd name="T31" fmla="*/ 93 h 111"/>
                <a:gd name="T32" fmla="*/ 18 w 111"/>
                <a:gd name="T33" fmla="*/ 99 h 111"/>
                <a:gd name="T34" fmla="*/ 93 w 111"/>
                <a:gd name="T35" fmla="*/ 9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11">
                  <a:moveTo>
                    <a:pt x="93" y="0"/>
                  </a:moveTo>
                  <a:cubicBezTo>
                    <a:pt x="103" y="0"/>
                    <a:pt x="111" y="8"/>
                    <a:pt x="111" y="19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103"/>
                    <a:pt x="103" y="111"/>
                    <a:pt x="93" y="111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8" y="111"/>
                    <a:pt x="0" y="103"/>
                    <a:pt x="0" y="9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93" y="0"/>
                  </a:lnTo>
                  <a:close/>
                  <a:moveTo>
                    <a:pt x="93" y="99"/>
                  </a:moveTo>
                  <a:cubicBezTo>
                    <a:pt x="96" y="99"/>
                    <a:pt x="99" y="96"/>
                    <a:pt x="99" y="93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15"/>
                    <a:pt x="96" y="13"/>
                    <a:pt x="9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2" y="15"/>
                    <a:pt x="12" y="19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6"/>
                    <a:pt x="15" y="99"/>
                    <a:pt x="18" y="99"/>
                  </a:cubicBezTo>
                  <a:lnTo>
                    <a:pt x="93" y="9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10584671" y="4998168"/>
              <a:ext cx="38245" cy="38569"/>
            </a:xfrm>
            <a:custGeom>
              <a:avLst/>
              <a:gdLst>
                <a:gd name="T0" fmla="*/ 0 w 118"/>
                <a:gd name="T1" fmla="*/ 0 h 119"/>
                <a:gd name="T2" fmla="*/ 12 w 118"/>
                <a:gd name="T3" fmla="*/ 0 h 119"/>
                <a:gd name="T4" fmla="*/ 12 w 118"/>
                <a:gd name="T5" fmla="*/ 106 h 119"/>
                <a:gd name="T6" fmla="*/ 118 w 118"/>
                <a:gd name="T7" fmla="*/ 106 h 119"/>
                <a:gd name="T8" fmla="*/ 118 w 118"/>
                <a:gd name="T9" fmla="*/ 119 h 119"/>
                <a:gd name="T10" fmla="*/ 0 w 118"/>
                <a:gd name="T11" fmla="*/ 119 h 119"/>
                <a:gd name="T12" fmla="*/ 0 w 118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9">
                  <a:moveTo>
                    <a:pt x="0" y="0"/>
                  </a:moveTo>
                  <a:lnTo>
                    <a:pt x="12" y="0"/>
                  </a:lnTo>
                  <a:lnTo>
                    <a:pt x="12" y="106"/>
                  </a:lnTo>
                  <a:lnTo>
                    <a:pt x="118" y="106"/>
                  </a:lnTo>
                  <a:lnTo>
                    <a:pt x="118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17"/>
            <p:cNvSpPr>
              <a:spLocks noEditPoints="1"/>
            </p:cNvSpPr>
            <p:nvPr/>
          </p:nvSpPr>
          <p:spPr bwMode="auto">
            <a:xfrm>
              <a:off x="10632639" y="4998168"/>
              <a:ext cx="38893" cy="38569"/>
            </a:xfrm>
            <a:custGeom>
              <a:avLst/>
              <a:gdLst>
                <a:gd name="T0" fmla="*/ 93 w 112"/>
                <a:gd name="T1" fmla="*/ 0 h 111"/>
                <a:gd name="T2" fmla="*/ 112 w 112"/>
                <a:gd name="T3" fmla="*/ 19 h 111"/>
                <a:gd name="T4" fmla="*/ 112 w 112"/>
                <a:gd name="T5" fmla="*/ 93 h 111"/>
                <a:gd name="T6" fmla="*/ 93 w 112"/>
                <a:gd name="T7" fmla="*/ 111 h 111"/>
                <a:gd name="T8" fmla="*/ 19 w 112"/>
                <a:gd name="T9" fmla="*/ 111 h 111"/>
                <a:gd name="T10" fmla="*/ 0 w 112"/>
                <a:gd name="T11" fmla="*/ 93 h 111"/>
                <a:gd name="T12" fmla="*/ 0 w 112"/>
                <a:gd name="T13" fmla="*/ 19 h 111"/>
                <a:gd name="T14" fmla="*/ 19 w 112"/>
                <a:gd name="T15" fmla="*/ 0 h 111"/>
                <a:gd name="T16" fmla="*/ 93 w 112"/>
                <a:gd name="T17" fmla="*/ 0 h 111"/>
                <a:gd name="T18" fmla="*/ 93 w 112"/>
                <a:gd name="T19" fmla="*/ 99 h 111"/>
                <a:gd name="T20" fmla="*/ 99 w 112"/>
                <a:gd name="T21" fmla="*/ 93 h 111"/>
                <a:gd name="T22" fmla="*/ 99 w 112"/>
                <a:gd name="T23" fmla="*/ 19 h 111"/>
                <a:gd name="T24" fmla="*/ 93 w 112"/>
                <a:gd name="T25" fmla="*/ 13 h 111"/>
                <a:gd name="T26" fmla="*/ 19 w 112"/>
                <a:gd name="T27" fmla="*/ 13 h 111"/>
                <a:gd name="T28" fmla="*/ 13 w 112"/>
                <a:gd name="T29" fmla="*/ 19 h 111"/>
                <a:gd name="T30" fmla="*/ 13 w 112"/>
                <a:gd name="T31" fmla="*/ 93 h 111"/>
                <a:gd name="T32" fmla="*/ 19 w 112"/>
                <a:gd name="T33" fmla="*/ 99 h 111"/>
                <a:gd name="T34" fmla="*/ 93 w 112"/>
                <a:gd name="T35" fmla="*/ 9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1">
                  <a:moveTo>
                    <a:pt x="93" y="0"/>
                  </a:moveTo>
                  <a:cubicBezTo>
                    <a:pt x="103" y="0"/>
                    <a:pt x="112" y="8"/>
                    <a:pt x="112" y="19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12" y="103"/>
                    <a:pt x="103" y="111"/>
                    <a:pt x="93" y="111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9" y="111"/>
                    <a:pt x="0" y="103"/>
                    <a:pt x="0" y="9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lnTo>
                    <a:pt x="93" y="0"/>
                  </a:lnTo>
                  <a:close/>
                  <a:moveTo>
                    <a:pt x="93" y="99"/>
                  </a:moveTo>
                  <a:cubicBezTo>
                    <a:pt x="96" y="99"/>
                    <a:pt x="99" y="96"/>
                    <a:pt x="99" y="93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15"/>
                    <a:pt x="96" y="13"/>
                    <a:pt x="93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3"/>
                    <a:pt x="13" y="15"/>
                    <a:pt x="13" y="19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6"/>
                    <a:pt x="16" y="99"/>
                    <a:pt x="19" y="99"/>
                  </a:cubicBezTo>
                  <a:lnTo>
                    <a:pt x="93" y="9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auto">
            <a:xfrm>
              <a:off x="10683848" y="4998168"/>
              <a:ext cx="38569" cy="38569"/>
            </a:xfrm>
            <a:custGeom>
              <a:avLst/>
              <a:gdLst>
                <a:gd name="T0" fmla="*/ 111 w 111"/>
                <a:gd name="T1" fmla="*/ 23 h 111"/>
                <a:gd name="T2" fmla="*/ 99 w 111"/>
                <a:gd name="T3" fmla="*/ 23 h 111"/>
                <a:gd name="T4" fmla="*/ 99 w 111"/>
                <a:gd name="T5" fmla="*/ 19 h 111"/>
                <a:gd name="T6" fmla="*/ 93 w 111"/>
                <a:gd name="T7" fmla="*/ 13 h 111"/>
                <a:gd name="T8" fmla="*/ 19 w 111"/>
                <a:gd name="T9" fmla="*/ 13 h 111"/>
                <a:gd name="T10" fmla="*/ 13 w 111"/>
                <a:gd name="T11" fmla="*/ 19 h 111"/>
                <a:gd name="T12" fmla="*/ 13 w 111"/>
                <a:gd name="T13" fmla="*/ 93 h 111"/>
                <a:gd name="T14" fmla="*/ 19 w 111"/>
                <a:gd name="T15" fmla="*/ 99 h 111"/>
                <a:gd name="T16" fmla="*/ 93 w 111"/>
                <a:gd name="T17" fmla="*/ 99 h 111"/>
                <a:gd name="T18" fmla="*/ 99 w 111"/>
                <a:gd name="T19" fmla="*/ 93 h 111"/>
                <a:gd name="T20" fmla="*/ 99 w 111"/>
                <a:gd name="T21" fmla="*/ 65 h 111"/>
                <a:gd name="T22" fmla="*/ 71 w 111"/>
                <a:gd name="T23" fmla="*/ 65 h 111"/>
                <a:gd name="T24" fmla="*/ 71 w 111"/>
                <a:gd name="T25" fmla="*/ 53 h 111"/>
                <a:gd name="T26" fmla="*/ 111 w 111"/>
                <a:gd name="T27" fmla="*/ 53 h 111"/>
                <a:gd name="T28" fmla="*/ 111 w 111"/>
                <a:gd name="T29" fmla="*/ 93 h 111"/>
                <a:gd name="T30" fmla="*/ 93 w 111"/>
                <a:gd name="T31" fmla="*/ 111 h 111"/>
                <a:gd name="T32" fmla="*/ 19 w 111"/>
                <a:gd name="T33" fmla="*/ 111 h 111"/>
                <a:gd name="T34" fmla="*/ 0 w 111"/>
                <a:gd name="T35" fmla="*/ 93 h 111"/>
                <a:gd name="T36" fmla="*/ 0 w 111"/>
                <a:gd name="T37" fmla="*/ 19 h 111"/>
                <a:gd name="T38" fmla="*/ 19 w 111"/>
                <a:gd name="T39" fmla="*/ 0 h 111"/>
                <a:gd name="T40" fmla="*/ 93 w 111"/>
                <a:gd name="T41" fmla="*/ 0 h 111"/>
                <a:gd name="T42" fmla="*/ 111 w 111"/>
                <a:gd name="T43" fmla="*/ 19 h 111"/>
                <a:gd name="T44" fmla="*/ 111 w 111"/>
                <a:gd name="T45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" h="111">
                  <a:moveTo>
                    <a:pt x="111" y="23"/>
                  </a:moveTo>
                  <a:cubicBezTo>
                    <a:pt x="99" y="23"/>
                    <a:pt x="99" y="23"/>
                    <a:pt x="99" y="23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15"/>
                    <a:pt x="96" y="13"/>
                    <a:pt x="93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5" y="13"/>
                    <a:pt x="13" y="15"/>
                    <a:pt x="13" y="19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6"/>
                    <a:pt x="15" y="99"/>
                    <a:pt x="19" y="99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96" y="99"/>
                    <a:pt x="99" y="96"/>
                    <a:pt x="99" y="93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103"/>
                    <a:pt x="103" y="111"/>
                    <a:pt x="93" y="111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8" y="111"/>
                    <a:pt x="0" y="103"/>
                    <a:pt x="0" y="9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9"/>
                  </a:cubicBezTo>
                  <a:lnTo>
                    <a:pt x="111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10733113" y="4998168"/>
              <a:ext cx="39541" cy="38569"/>
            </a:xfrm>
            <a:custGeom>
              <a:avLst/>
              <a:gdLst>
                <a:gd name="T0" fmla="*/ 115 w 115"/>
                <a:gd name="T1" fmla="*/ 0 h 111"/>
                <a:gd name="T2" fmla="*/ 64 w 115"/>
                <a:gd name="T3" fmla="*/ 69 h 111"/>
                <a:gd name="T4" fmla="*/ 64 w 115"/>
                <a:gd name="T5" fmla="*/ 111 h 111"/>
                <a:gd name="T6" fmla="*/ 51 w 115"/>
                <a:gd name="T7" fmla="*/ 111 h 111"/>
                <a:gd name="T8" fmla="*/ 51 w 115"/>
                <a:gd name="T9" fmla="*/ 69 h 111"/>
                <a:gd name="T10" fmla="*/ 0 w 115"/>
                <a:gd name="T11" fmla="*/ 0 h 111"/>
                <a:gd name="T12" fmla="*/ 14 w 115"/>
                <a:gd name="T13" fmla="*/ 0 h 111"/>
                <a:gd name="T14" fmla="*/ 57 w 115"/>
                <a:gd name="T15" fmla="*/ 54 h 111"/>
                <a:gd name="T16" fmla="*/ 100 w 115"/>
                <a:gd name="T17" fmla="*/ 0 h 111"/>
                <a:gd name="T18" fmla="*/ 115 w 115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1">
                  <a:moveTo>
                    <a:pt x="115" y="0"/>
                  </a:moveTo>
                  <a:cubicBezTo>
                    <a:pt x="64" y="69"/>
                    <a:pt x="64" y="69"/>
                    <a:pt x="64" y="69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35" y="47"/>
                    <a:pt x="17" y="23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71" y="37"/>
                    <a:pt x="87" y="17"/>
                    <a:pt x="100" y="0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Freeform 20"/>
            <p:cNvSpPr>
              <a:spLocks noEditPoints="1"/>
            </p:cNvSpPr>
            <p:nvPr/>
          </p:nvSpPr>
          <p:spPr bwMode="auto">
            <a:xfrm>
              <a:off x="9993767" y="4793821"/>
              <a:ext cx="152007" cy="152332"/>
            </a:xfrm>
            <a:custGeom>
              <a:avLst/>
              <a:gdLst>
                <a:gd name="T0" fmla="*/ 354 w 439"/>
                <a:gd name="T1" fmla="*/ 0 h 438"/>
                <a:gd name="T2" fmla="*/ 439 w 439"/>
                <a:gd name="T3" fmla="*/ 84 h 438"/>
                <a:gd name="T4" fmla="*/ 439 w 439"/>
                <a:gd name="T5" fmla="*/ 203 h 438"/>
                <a:gd name="T6" fmla="*/ 354 w 439"/>
                <a:gd name="T7" fmla="*/ 287 h 438"/>
                <a:gd name="T8" fmla="*/ 83 w 439"/>
                <a:gd name="T9" fmla="*/ 288 h 438"/>
                <a:gd name="T10" fmla="*/ 81 w 439"/>
                <a:gd name="T11" fmla="*/ 287 h 438"/>
                <a:gd name="T12" fmla="*/ 81 w 439"/>
                <a:gd name="T13" fmla="*/ 438 h 438"/>
                <a:gd name="T14" fmla="*/ 0 w 439"/>
                <a:gd name="T15" fmla="*/ 438 h 438"/>
                <a:gd name="T16" fmla="*/ 0 w 439"/>
                <a:gd name="T17" fmla="*/ 0 h 438"/>
                <a:gd name="T18" fmla="*/ 354 w 439"/>
                <a:gd name="T19" fmla="*/ 0 h 438"/>
                <a:gd name="T20" fmla="*/ 358 w 439"/>
                <a:gd name="T21" fmla="*/ 84 h 438"/>
                <a:gd name="T22" fmla="*/ 354 w 439"/>
                <a:gd name="T23" fmla="*/ 80 h 438"/>
                <a:gd name="T24" fmla="*/ 85 w 439"/>
                <a:gd name="T25" fmla="*/ 80 h 438"/>
                <a:gd name="T26" fmla="*/ 81 w 439"/>
                <a:gd name="T27" fmla="*/ 84 h 438"/>
                <a:gd name="T28" fmla="*/ 81 w 439"/>
                <a:gd name="T29" fmla="*/ 203 h 438"/>
                <a:gd name="T30" fmla="*/ 85 w 439"/>
                <a:gd name="T31" fmla="*/ 207 h 438"/>
                <a:gd name="T32" fmla="*/ 354 w 439"/>
                <a:gd name="T33" fmla="*/ 207 h 438"/>
                <a:gd name="T34" fmla="*/ 358 w 439"/>
                <a:gd name="T35" fmla="*/ 203 h 438"/>
                <a:gd name="T36" fmla="*/ 358 w 439"/>
                <a:gd name="T37" fmla="*/ 8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9" h="438">
                  <a:moveTo>
                    <a:pt x="354" y="0"/>
                  </a:moveTo>
                  <a:cubicBezTo>
                    <a:pt x="401" y="0"/>
                    <a:pt x="439" y="38"/>
                    <a:pt x="439" y="84"/>
                  </a:cubicBezTo>
                  <a:cubicBezTo>
                    <a:pt x="439" y="203"/>
                    <a:pt x="439" y="203"/>
                    <a:pt x="439" y="203"/>
                  </a:cubicBezTo>
                  <a:cubicBezTo>
                    <a:pt x="439" y="249"/>
                    <a:pt x="401" y="287"/>
                    <a:pt x="354" y="287"/>
                  </a:cubicBezTo>
                  <a:cubicBezTo>
                    <a:pt x="83" y="288"/>
                    <a:pt x="83" y="288"/>
                    <a:pt x="83" y="288"/>
                  </a:cubicBezTo>
                  <a:cubicBezTo>
                    <a:pt x="81" y="287"/>
                    <a:pt x="81" y="287"/>
                    <a:pt x="81" y="287"/>
                  </a:cubicBezTo>
                  <a:cubicBezTo>
                    <a:pt x="81" y="438"/>
                    <a:pt x="81" y="438"/>
                    <a:pt x="81" y="438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54" y="0"/>
                  </a:lnTo>
                  <a:close/>
                  <a:moveTo>
                    <a:pt x="358" y="84"/>
                  </a:moveTo>
                  <a:cubicBezTo>
                    <a:pt x="358" y="82"/>
                    <a:pt x="356" y="80"/>
                    <a:pt x="354" y="8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3" y="80"/>
                    <a:pt x="81" y="82"/>
                    <a:pt x="81" y="84"/>
                  </a:cubicBezTo>
                  <a:cubicBezTo>
                    <a:pt x="81" y="203"/>
                    <a:pt x="81" y="203"/>
                    <a:pt x="81" y="203"/>
                  </a:cubicBezTo>
                  <a:cubicBezTo>
                    <a:pt x="81" y="205"/>
                    <a:pt x="83" y="207"/>
                    <a:pt x="85" y="207"/>
                  </a:cubicBezTo>
                  <a:cubicBezTo>
                    <a:pt x="354" y="207"/>
                    <a:pt x="354" y="207"/>
                    <a:pt x="354" y="207"/>
                  </a:cubicBezTo>
                  <a:cubicBezTo>
                    <a:pt x="356" y="207"/>
                    <a:pt x="358" y="205"/>
                    <a:pt x="358" y="203"/>
                  </a:cubicBezTo>
                  <a:lnTo>
                    <a:pt x="358" y="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10172027" y="4793497"/>
              <a:ext cx="233359" cy="152656"/>
            </a:xfrm>
            <a:custGeom>
              <a:avLst/>
              <a:gdLst>
                <a:gd name="T0" fmla="*/ 674 w 674"/>
                <a:gd name="T1" fmla="*/ 0 h 439"/>
                <a:gd name="T2" fmla="*/ 514 w 674"/>
                <a:gd name="T3" fmla="*/ 439 h 439"/>
                <a:gd name="T4" fmla="*/ 451 w 674"/>
                <a:gd name="T5" fmla="*/ 439 h 439"/>
                <a:gd name="T6" fmla="*/ 337 w 674"/>
                <a:gd name="T7" fmla="*/ 127 h 439"/>
                <a:gd name="T8" fmla="*/ 223 w 674"/>
                <a:gd name="T9" fmla="*/ 439 h 439"/>
                <a:gd name="T10" fmla="*/ 160 w 674"/>
                <a:gd name="T11" fmla="*/ 439 h 439"/>
                <a:gd name="T12" fmla="*/ 0 w 674"/>
                <a:gd name="T13" fmla="*/ 0 h 439"/>
                <a:gd name="T14" fmla="*/ 86 w 674"/>
                <a:gd name="T15" fmla="*/ 0 h 439"/>
                <a:gd name="T16" fmla="*/ 192 w 674"/>
                <a:gd name="T17" fmla="*/ 290 h 439"/>
                <a:gd name="T18" fmla="*/ 298 w 674"/>
                <a:gd name="T19" fmla="*/ 0 h 439"/>
                <a:gd name="T20" fmla="*/ 376 w 674"/>
                <a:gd name="T21" fmla="*/ 0 h 439"/>
                <a:gd name="T22" fmla="*/ 482 w 674"/>
                <a:gd name="T23" fmla="*/ 290 h 439"/>
                <a:gd name="T24" fmla="*/ 588 w 674"/>
                <a:gd name="T25" fmla="*/ 0 h 439"/>
                <a:gd name="T26" fmla="*/ 674 w 674"/>
                <a:gd name="T27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4" h="439">
                  <a:moveTo>
                    <a:pt x="674" y="0"/>
                  </a:moveTo>
                  <a:cubicBezTo>
                    <a:pt x="514" y="439"/>
                    <a:pt x="514" y="439"/>
                    <a:pt x="514" y="439"/>
                  </a:cubicBezTo>
                  <a:cubicBezTo>
                    <a:pt x="451" y="439"/>
                    <a:pt x="451" y="439"/>
                    <a:pt x="451" y="439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00" y="230"/>
                    <a:pt x="259" y="337"/>
                    <a:pt x="223" y="439"/>
                  </a:cubicBezTo>
                  <a:cubicBezTo>
                    <a:pt x="160" y="439"/>
                    <a:pt x="160" y="439"/>
                    <a:pt x="160" y="4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92" y="290"/>
                    <a:pt x="192" y="290"/>
                    <a:pt x="192" y="29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482" y="290"/>
                    <a:pt x="482" y="290"/>
                    <a:pt x="482" y="290"/>
                  </a:cubicBezTo>
                  <a:cubicBezTo>
                    <a:pt x="588" y="0"/>
                    <a:pt x="588" y="0"/>
                    <a:pt x="588" y="0"/>
                  </a:cubicBezTo>
                  <a:lnTo>
                    <a:pt x="6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Freeform 22"/>
            <p:cNvSpPr>
              <a:spLocks/>
            </p:cNvSpPr>
            <p:nvPr/>
          </p:nvSpPr>
          <p:spPr bwMode="auto">
            <a:xfrm>
              <a:off x="10440390" y="4793497"/>
              <a:ext cx="151683" cy="152656"/>
            </a:xfrm>
            <a:custGeom>
              <a:avLst/>
              <a:gdLst>
                <a:gd name="T0" fmla="*/ 382 w 468"/>
                <a:gd name="T1" fmla="*/ 0 h 471"/>
                <a:gd name="T2" fmla="*/ 468 w 468"/>
                <a:gd name="T3" fmla="*/ 0 h 471"/>
                <a:gd name="T4" fmla="*/ 468 w 468"/>
                <a:gd name="T5" fmla="*/ 471 h 471"/>
                <a:gd name="T6" fmla="*/ 374 w 468"/>
                <a:gd name="T7" fmla="*/ 471 h 471"/>
                <a:gd name="T8" fmla="*/ 85 w 468"/>
                <a:gd name="T9" fmla="*/ 126 h 471"/>
                <a:gd name="T10" fmla="*/ 85 w 468"/>
                <a:gd name="T11" fmla="*/ 471 h 471"/>
                <a:gd name="T12" fmla="*/ 0 w 468"/>
                <a:gd name="T13" fmla="*/ 471 h 471"/>
                <a:gd name="T14" fmla="*/ 0 w 468"/>
                <a:gd name="T15" fmla="*/ 0 h 471"/>
                <a:gd name="T16" fmla="*/ 94 w 468"/>
                <a:gd name="T17" fmla="*/ 0 h 471"/>
                <a:gd name="T18" fmla="*/ 382 w 468"/>
                <a:gd name="T19" fmla="*/ 346 h 471"/>
                <a:gd name="T20" fmla="*/ 382 w 468"/>
                <a:gd name="T2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8" h="471">
                  <a:moveTo>
                    <a:pt x="382" y="0"/>
                  </a:moveTo>
                  <a:lnTo>
                    <a:pt x="468" y="0"/>
                  </a:lnTo>
                  <a:lnTo>
                    <a:pt x="468" y="471"/>
                  </a:lnTo>
                  <a:lnTo>
                    <a:pt x="374" y="471"/>
                  </a:lnTo>
                  <a:lnTo>
                    <a:pt x="85" y="126"/>
                  </a:lnTo>
                  <a:lnTo>
                    <a:pt x="85" y="471"/>
                  </a:lnTo>
                  <a:lnTo>
                    <a:pt x="0" y="471"/>
                  </a:lnTo>
                  <a:lnTo>
                    <a:pt x="0" y="0"/>
                  </a:lnTo>
                  <a:lnTo>
                    <a:pt x="94" y="0"/>
                  </a:lnTo>
                  <a:lnTo>
                    <a:pt x="382" y="34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Freeform 23"/>
            <p:cNvSpPr>
              <a:spLocks/>
            </p:cNvSpPr>
            <p:nvPr/>
          </p:nvSpPr>
          <p:spPr bwMode="auto">
            <a:xfrm>
              <a:off x="10623512" y="4793497"/>
              <a:ext cx="151683" cy="152656"/>
            </a:xfrm>
            <a:custGeom>
              <a:avLst/>
              <a:gdLst>
                <a:gd name="T0" fmla="*/ 468 w 468"/>
                <a:gd name="T1" fmla="*/ 0 h 471"/>
                <a:gd name="T2" fmla="*/ 468 w 468"/>
                <a:gd name="T3" fmla="*/ 87 h 471"/>
                <a:gd name="T4" fmla="*/ 277 w 468"/>
                <a:gd name="T5" fmla="*/ 87 h 471"/>
                <a:gd name="T6" fmla="*/ 277 w 468"/>
                <a:gd name="T7" fmla="*/ 471 h 471"/>
                <a:gd name="T8" fmla="*/ 191 w 468"/>
                <a:gd name="T9" fmla="*/ 471 h 471"/>
                <a:gd name="T10" fmla="*/ 191 w 468"/>
                <a:gd name="T11" fmla="*/ 87 h 471"/>
                <a:gd name="T12" fmla="*/ 0 w 468"/>
                <a:gd name="T13" fmla="*/ 87 h 471"/>
                <a:gd name="T14" fmla="*/ 0 w 468"/>
                <a:gd name="T15" fmla="*/ 0 h 471"/>
                <a:gd name="T16" fmla="*/ 468 w 468"/>
                <a:gd name="T17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8" h="471">
                  <a:moveTo>
                    <a:pt x="468" y="0"/>
                  </a:moveTo>
                  <a:lnTo>
                    <a:pt x="468" y="87"/>
                  </a:lnTo>
                  <a:lnTo>
                    <a:pt x="277" y="87"/>
                  </a:lnTo>
                  <a:lnTo>
                    <a:pt x="277" y="471"/>
                  </a:lnTo>
                  <a:lnTo>
                    <a:pt x="191" y="471"/>
                  </a:lnTo>
                  <a:lnTo>
                    <a:pt x="191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10847977" y="4854925"/>
              <a:ext cx="107486" cy="124900"/>
            </a:xfrm>
            <a:custGeom>
              <a:avLst/>
              <a:gdLst>
                <a:gd name="T0" fmla="*/ 0 w 1139"/>
                <a:gd name="T1" fmla="*/ 1316 h 1316"/>
                <a:gd name="T2" fmla="*/ 1139 w 1139"/>
                <a:gd name="T3" fmla="*/ 658 h 1316"/>
                <a:gd name="T4" fmla="*/ 0 w 1139"/>
                <a:gd name="T5" fmla="*/ 0 h 1316"/>
                <a:gd name="T6" fmla="*/ 0 w 1139"/>
                <a:gd name="T7" fmla="*/ 1316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9" h="1316">
                  <a:moveTo>
                    <a:pt x="0" y="1316"/>
                  </a:moveTo>
                  <a:cubicBezTo>
                    <a:pt x="1139" y="658"/>
                    <a:pt x="1139" y="658"/>
                    <a:pt x="1139" y="6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4" y="427"/>
                    <a:pt x="134" y="889"/>
                    <a:pt x="0" y="1316"/>
                  </a:cubicBezTo>
                  <a:close/>
                </a:path>
              </a:pathLst>
            </a:custGeom>
            <a:gradFill>
              <a:gsLst>
                <a:gs pos="56000">
                  <a:srgbClr val="F3F3F4"/>
                </a:gs>
                <a:gs pos="0">
                  <a:srgbClr val="939598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4" name="Freeform 25"/>
            <p:cNvSpPr>
              <a:spLocks/>
            </p:cNvSpPr>
            <p:nvPr/>
          </p:nvSpPr>
          <p:spPr bwMode="auto">
            <a:xfrm>
              <a:off x="10289355" y="4969139"/>
              <a:ext cx="612567" cy="281976"/>
            </a:xfrm>
            <a:custGeom>
              <a:avLst/>
              <a:gdLst>
                <a:gd name="T0" fmla="*/ 1686 w 1770"/>
                <a:gd name="T1" fmla="*/ 48 h 810"/>
                <a:gd name="T2" fmla="*/ 836 w 1770"/>
                <a:gd name="T3" fmla="*/ 736 h 810"/>
                <a:gd name="T4" fmla="*/ 85 w 1770"/>
                <a:gd name="T5" fmla="*/ 304 h 810"/>
                <a:gd name="T6" fmla="*/ 0 w 1770"/>
                <a:gd name="T7" fmla="*/ 304 h 810"/>
                <a:gd name="T8" fmla="*/ 836 w 1770"/>
                <a:gd name="T9" fmla="*/ 810 h 810"/>
                <a:gd name="T10" fmla="*/ 1770 w 1770"/>
                <a:gd name="T11" fmla="*/ 0 h 810"/>
                <a:gd name="T12" fmla="*/ 1686 w 1770"/>
                <a:gd name="T13" fmla="*/ 4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0" h="810">
                  <a:moveTo>
                    <a:pt x="1686" y="48"/>
                  </a:moveTo>
                  <a:cubicBezTo>
                    <a:pt x="1602" y="441"/>
                    <a:pt x="1254" y="736"/>
                    <a:pt x="836" y="736"/>
                  </a:cubicBezTo>
                  <a:cubicBezTo>
                    <a:pt x="515" y="736"/>
                    <a:pt x="235" y="562"/>
                    <a:pt x="85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157" y="605"/>
                    <a:pt x="473" y="810"/>
                    <a:pt x="836" y="810"/>
                  </a:cubicBezTo>
                  <a:cubicBezTo>
                    <a:pt x="1312" y="810"/>
                    <a:pt x="1705" y="458"/>
                    <a:pt x="1770" y="0"/>
                  </a:cubicBezTo>
                  <a:lnTo>
                    <a:pt x="1686" y="4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92C8"/>
                </a:gs>
                <a:gs pos="0">
                  <a:srgbClr val="0072A7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10288707" y="4590293"/>
              <a:ext cx="613216" cy="281976"/>
            </a:xfrm>
            <a:custGeom>
              <a:avLst/>
              <a:gdLst>
                <a:gd name="T0" fmla="*/ 838 w 1772"/>
                <a:gd name="T1" fmla="*/ 75 h 810"/>
                <a:gd name="T2" fmla="*/ 1688 w 1772"/>
                <a:gd name="T3" fmla="*/ 762 h 810"/>
                <a:gd name="T4" fmla="*/ 1772 w 1772"/>
                <a:gd name="T5" fmla="*/ 810 h 810"/>
                <a:gd name="T6" fmla="*/ 838 w 1772"/>
                <a:gd name="T7" fmla="*/ 0 h 810"/>
                <a:gd name="T8" fmla="*/ 0 w 1772"/>
                <a:gd name="T9" fmla="*/ 509 h 810"/>
                <a:gd name="T10" fmla="*/ 85 w 1772"/>
                <a:gd name="T11" fmla="*/ 509 h 810"/>
                <a:gd name="T12" fmla="*/ 838 w 1772"/>
                <a:gd name="T13" fmla="*/ 75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2" h="810">
                  <a:moveTo>
                    <a:pt x="838" y="75"/>
                  </a:moveTo>
                  <a:cubicBezTo>
                    <a:pt x="1256" y="75"/>
                    <a:pt x="1604" y="369"/>
                    <a:pt x="1688" y="762"/>
                  </a:cubicBezTo>
                  <a:cubicBezTo>
                    <a:pt x="1772" y="810"/>
                    <a:pt x="1772" y="810"/>
                    <a:pt x="1772" y="810"/>
                  </a:cubicBezTo>
                  <a:cubicBezTo>
                    <a:pt x="1707" y="353"/>
                    <a:pt x="1314" y="0"/>
                    <a:pt x="838" y="0"/>
                  </a:cubicBezTo>
                  <a:cubicBezTo>
                    <a:pt x="474" y="0"/>
                    <a:pt x="157" y="207"/>
                    <a:pt x="0" y="509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235" y="250"/>
                    <a:pt x="516" y="75"/>
                    <a:pt x="838" y="7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92C8"/>
                </a:gs>
                <a:gs pos="0">
                  <a:srgbClr val="0072A7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18464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1" r:id="rId19"/>
  </p:sldLayoutIdLst>
  <p:transition spd="med"/>
  <p:hf hdr="0" ftr="0" dt="0"/>
  <p:txStyles>
    <p:titleStyle>
      <a:lvl1pPr marL="0" marR="0" indent="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2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177007" marR="0" indent="-177007" algn="l" defTabSz="410766" rtl="0" latinLnBrk="0">
        <a:lnSpc>
          <a:spcPct val="150000"/>
        </a:lnSpc>
        <a:spcBef>
          <a:spcPts val="0"/>
        </a:spcBef>
        <a:spcAft>
          <a:spcPts val="0"/>
        </a:spcAft>
        <a:buClr>
          <a:schemeClr val="tx2"/>
        </a:buClr>
        <a:buSzPct val="130000"/>
        <a:buFont typeface="Arial" panose="020B0604020202020204" pitchFamily="34" charset="0"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360363" marR="0" indent="-183357" algn="l" defTabSz="410766" rtl="0" latinLnBrk="0">
        <a:lnSpc>
          <a:spcPct val="150000"/>
        </a:lnSpc>
        <a:spcBef>
          <a:spcPts val="0"/>
        </a:spcBef>
        <a:spcAft>
          <a:spcPts val="0"/>
        </a:spcAft>
        <a:buClr>
          <a:schemeClr val="tx2"/>
        </a:buClr>
        <a:buSzPct val="130000"/>
        <a:buFont typeface="Arial" panose="020B0604020202020204" pitchFamily="34" charset="0"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537369" marR="0" indent="-177007" algn="l" defTabSz="410766" rtl="0" latinLnBrk="0">
        <a:lnSpc>
          <a:spcPct val="150000"/>
        </a:lnSpc>
        <a:spcBef>
          <a:spcPts val="0"/>
        </a:spcBef>
        <a:spcAft>
          <a:spcPts val="0"/>
        </a:spcAft>
        <a:buClr>
          <a:schemeClr val="tx2"/>
        </a:buClr>
        <a:buSzPct val="130000"/>
        <a:buFont typeface="Arial" panose="020B0604020202020204" pitchFamily="34" charset="0"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719932" marR="0" indent="-182563" algn="l" defTabSz="410766" rtl="0" latinLnBrk="0">
        <a:lnSpc>
          <a:spcPct val="150000"/>
        </a:lnSpc>
        <a:spcBef>
          <a:spcPts val="0"/>
        </a:spcBef>
        <a:spcAft>
          <a:spcPts val="0"/>
        </a:spcAft>
        <a:buClr>
          <a:schemeClr val="tx2"/>
        </a:buClr>
        <a:buSzPct val="130000"/>
        <a:buFont typeface="Arial" panose="020B0604020202020204" pitchFamily="34" charset="0"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896938" marR="0" indent="-177007" algn="l" defTabSz="410766" rtl="0" latinLnBrk="0">
        <a:lnSpc>
          <a:spcPct val="150000"/>
        </a:lnSpc>
        <a:spcBef>
          <a:spcPts val="0"/>
        </a:spcBef>
        <a:spcAft>
          <a:spcPts val="0"/>
        </a:spcAft>
        <a:buClr>
          <a:schemeClr val="tx2"/>
        </a:buClr>
        <a:buSzPct val="130000"/>
        <a:buFont typeface="Arial" panose="020B0604020202020204" pitchFamily="34" charset="0"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r" defTabSz="41076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114300" algn="r" defTabSz="41076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228600" algn="r" defTabSz="41076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342900" algn="r" defTabSz="41076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457200" algn="r" defTabSz="41076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571500" algn="r" defTabSz="41076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685800" algn="r" defTabSz="41076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800100" algn="r" defTabSz="41076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914400" algn="r" defTabSz="410766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">
          <p15:clr>
            <a:srgbClr val="F26B43"/>
          </p15:clr>
        </p15:guide>
        <p15:guide id="2" pos="476">
          <p15:clr>
            <a:srgbClr val="F26B43"/>
          </p15:clr>
        </p15:guide>
        <p15:guide id="3" pos="7200">
          <p15:clr>
            <a:srgbClr val="F26B43"/>
          </p15:clr>
        </p15:guide>
        <p15:guide id="4" orient="horz" pos="765">
          <p15:clr>
            <a:srgbClr val="F26B43"/>
          </p15:clr>
        </p15:guide>
        <p15:guide id="5" orient="horz" pos="1200">
          <p15:clr>
            <a:srgbClr val="F26B43"/>
          </p15:clr>
        </p15:guide>
        <p15:guide id="6" orient="horz" pos="3652">
          <p15:clr>
            <a:srgbClr val="F26B43"/>
          </p15:clr>
        </p15:guide>
        <p15:guide id="7" orient="horz" pos="794">
          <p15:clr>
            <a:srgbClr val="F26B43"/>
          </p15:clr>
        </p15:guide>
        <p15:guide id="8" orient="horz" pos="10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6.xml"/><Relationship Id="rId1" Type="http://schemas.openxmlformats.org/officeDocument/2006/relationships/video" Target="https://www.youtube.com/embed/hQIE1rdZ8hY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1030805">
            <a:extLst>
              <a:ext uri="{FF2B5EF4-FFF2-40B4-BE49-F238E27FC236}">
                <a16:creationId xmlns:a16="http://schemas.microsoft.com/office/drawing/2014/main" id="{CCF7AB85-A0D9-49DC-A081-8F22B42D5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59"/>
          <a:stretch/>
        </p:blipFill>
        <p:spPr bwMode="auto">
          <a:xfrm>
            <a:off x="1" y="0"/>
            <a:ext cx="5211192" cy="687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37166" y="740771"/>
            <a:ext cx="7229677" cy="1936956"/>
          </a:xfrm>
        </p:spPr>
        <p:txBody>
          <a:bodyPr>
            <a:normAutofit/>
          </a:bodyPr>
          <a:lstStyle/>
          <a:p>
            <a:r>
              <a:rPr lang="en-GB" dirty="0"/>
              <a:t>Water treatment plant</a:t>
            </a:r>
            <a:br>
              <a:rPr lang="en-GB" dirty="0"/>
            </a:br>
            <a:r>
              <a:rPr lang="en-GB" dirty="0" err="1"/>
              <a:t>Prinses</a:t>
            </a:r>
            <a:r>
              <a:rPr lang="en-GB" dirty="0"/>
              <a:t> Juliana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3"/>
          </p:nvPr>
        </p:nvSpPr>
        <p:spPr>
          <a:xfrm>
            <a:off x="5837579" y="3196556"/>
            <a:ext cx="7229264" cy="1828800"/>
          </a:xfrm>
        </p:spPr>
        <p:txBody>
          <a:bodyPr/>
          <a:lstStyle/>
          <a:p>
            <a:r>
              <a:rPr lang="en-GB" dirty="0"/>
              <a:t>Student tour – 27 June 2022</a:t>
            </a:r>
          </a:p>
          <a:p>
            <a:r>
              <a:rPr lang="en-GB" dirty="0"/>
              <a:t>Prest, E.; Gude, J.; Rietveld, M.</a:t>
            </a:r>
          </a:p>
        </p:txBody>
      </p:sp>
    </p:spTree>
    <p:extLst>
      <p:ext uri="{BB962C8B-B14F-4D97-AF65-F5344CB8AC3E}">
        <p14:creationId xmlns:p14="http://schemas.microsoft.com/office/powerpoint/2010/main" val="41780099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sproeibeluchting+RS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588"/>
            <a:ext cx="9144000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9677401" y="6324601"/>
            <a:ext cx="720725" cy="295275"/>
            <a:chOff x="3343" y="1183"/>
            <a:chExt cx="1462" cy="601"/>
          </a:xfrm>
        </p:grpSpPr>
        <p:sp>
          <p:nvSpPr>
            <p:cNvPr id="257028" name="Freeform 4"/>
            <p:cNvSpPr>
              <a:spLocks/>
            </p:cNvSpPr>
            <p:nvPr/>
          </p:nvSpPr>
          <p:spPr bwMode="auto">
            <a:xfrm>
              <a:off x="3343" y="1370"/>
              <a:ext cx="206" cy="414"/>
            </a:xfrm>
            <a:custGeom>
              <a:avLst/>
              <a:gdLst>
                <a:gd name="T0" fmla="*/ 266 w 416"/>
                <a:gd name="T1" fmla="*/ 0 h 826"/>
                <a:gd name="T2" fmla="*/ 0 w 416"/>
                <a:gd name="T3" fmla="*/ 826 h 826"/>
                <a:gd name="T4" fmla="*/ 153 w 416"/>
                <a:gd name="T5" fmla="*/ 826 h 826"/>
                <a:gd name="T6" fmla="*/ 416 w 416"/>
                <a:gd name="T7" fmla="*/ 0 h 826"/>
                <a:gd name="T8" fmla="*/ 266 w 416"/>
                <a:gd name="T9" fmla="*/ 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826">
                  <a:moveTo>
                    <a:pt x="266" y="0"/>
                  </a:moveTo>
                  <a:lnTo>
                    <a:pt x="0" y="826"/>
                  </a:lnTo>
                  <a:lnTo>
                    <a:pt x="153" y="826"/>
                  </a:lnTo>
                  <a:lnTo>
                    <a:pt x="41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7029" name="Freeform 5"/>
            <p:cNvSpPr>
              <a:spLocks/>
            </p:cNvSpPr>
            <p:nvPr/>
          </p:nvSpPr>
          <p:spPr bwMode="auto">
            <a:xfrm>
              <a:off x="3652" y="1590"/>
              <a:ext cx="638" cy="194"/>
            </a:xfrm>
            <a:custGeom>
              <a:avLst/>
              <a:gdLst>
                <a:gd name="T0" fmla="*/ 0 w 1276"/>
                <a:gd name="T1" fmla="*/ 145 h 387"/>
                <a:gd name="T2" fmla="*/ 105 w 1276"/>
                <a:gd name="T3" fmla="*/ 55 h 387"/>
                <a:gd name="T4" fmla="*/ 179 w 1276"/>
                <a:gd name="T5" fmla="*/ 187 h 387"/>
                <a:gd name="T6" fmla="*/ 206 w 1276"/>
                <a:gd name="T7" fmla="*/ 230 h 387"/>
                <a:gd name="T8" fmla="*/ 227 w 1276"/>
                <a:gd name="T9" fmla="*/ 244 h 387"/>
                <a:gd name="T10" fmla="*/ 255 w 1276"/>
                <a:gd name="T11" fmla="*/ 256 h 387"/>
                <a:gd name="T12" fmla="*/ 287 w 1276"/>
                <a:gd name="T13" fmla="*/ 249 h 387"/>
                <a:gd name="T14" fmla="*/ 318 w 1276"/>
                <a:gd name="T15" fmla="*/ 235 h 387"/>
                <a:gd name="T16" fmla="*/ 406 w 1276"/>
                <a:gd name="T17" fmla="*/ 173 h 387"/>
                <a:gd name="T18" fmla="*/ 484 w 1276"/>
                <a:gd name="T19" fmla="*/ 114 h 387"/>
                <a:gd name="T20" fmla="*/ 561 w 1276"/>
                <a:gd name="T21" fmla="*/ 58 h 387"/>
                <a:gd name="T22" fmla="*/ 627 w 1276"/>
                <a:gd name="T23" fmla="*/ 18 h 387"/>
                <a:gd name="T24" fmla="*/ 669 w 1276"/>
                <a:gd name="T25" fmla="*/ 5 h 387"/>
                <a:gd name="T26" fmla="*/ 709 w 1276"/>
                <a:gd name="T27" fmla="*/ 0 h 387"/>
                <a:gd name="T28" fmla="*/ 730 w 1276"/>
                <a:gd name="T29" fmla="*/ 9 h 387"/>
                <a:gd name="T30" fmla="*/ 756 w 1276"/>
                <a:gd name="T31" fmla="*/ 18 h 387"/>
                <a:gd name="T32" fmla="*/ 795 w 1276"/>
                <a:gd name="T33" fmla="*/ 46 h 387"/>
                <a:gd name="T34" fmla="*/ 832 w 1276"/>
                <a:gd name="T35" fmla="*/ 91 h 387"/>
                <a:gd name="T36" fmla="*/ 872 w 1276"/>
                <a:gd name="T37" fmla="*/ 156 h 387"/>
                <a:gd name="T38" fmla="*/ 920 w 1276"/>
                <a:gd name="T39" fmla="*/ 205 h 387"/>
                <a:gd name="T40" fmla="*/ 942 w 1276"/>
                <a:gd name="T41" fmla="*/ 224 h 387"/>
                <a:gd name="T42" fmla="*/ 961 w 1276"/>
                <a:gd name="T43" fmla="*/ 230 h 387"/>
                <a:gd name="T44" fmla="*/ 969 w 1276"/>
                <a:gd name="T45" fmla="*/ 230 h 387"/>
                <a:gd name="T46" fmla="*/ 995 w 1276"/>
                <a:gd name="T47" fmla="*/ 235 h 387"/>
                <a:gd name="T48" fmla="*/ 1023 w 1276"/>
                <a:gd name="T49" fmla="*/ 224 h 387"/>
                <a:gd name="T50" fmla="*/ 1059 w 1276"/>
                <a:gd name="T51" fmla="*/ 204 h 387"/>
                <a:gd name="T52" fmla="*/ 1105 w 1276"/>
                <a:gd name="T53" fmla="*/ 160 h 387"/>
                <a:gd name="T54" fmla="*/ 1155 w 1276"/>
                <a:gd name="T55" fmla="*/ 122 h 387"/>
                <a:gd name="T56" fmla="*/ 1231 w 1276"/>
                <a:gd name="T57" fmla="*/ 51 h 387"/>
                <a:gd name="T58" fmla="*/ 1276 w 1276"/>
                <a:gd name="T59" fmla="*/ 146 h 387"/>
                <a:gd name="T60" fmla="*/ 1237 w 1276"/>
                <a:gd name="T61" fmla="*/ 187 h 387"/>
                <a:gd name="T62" fmla="*/ 1172 w 1276"/>
                <a:gd name="T63" fmla="*/ 249 h 387"/>
                <a:gd name="T64" fmla="*/ 1104 w 1276"/>
                <a:gd name="T65" fmla="*/ 301 h 387"/>
                <a:gd name="T66" fmla="*/ 1040 w 1276"/>
                <a:gd name="T67" fmla="*/ 349 h 387"/>
                <a:gd name="T68" fmla="*/ 976 w 1276"/>
                <a:gd name="T69" fmla="*/ 369 h 387"/>
                <a:gd name="T70" fmla="*/ 929 w 1276"/>
                <a:gd name="T71" fmla="*/ 382 h 387"/>
                <a:gd name="T72" fmla="*/ 898 w 1276"/>
                <a:gd name="T73" fmla="*/ 382 h 387"/>
                <a:gd name="T74" fmla="*/ 860 w 1276"/>
                <a:gd name="T75" fmla="*/ 367 h 387"/>
                <a:gd name="T76" fmla="*/ 820 w 1276"/>
                <a:gd name="T77" fmla="*/ 340 h 387"/>
                <a:gd name="T78" fmla="*/ 791 w 1276"/>
                <a:gd name="T79" fmla="*/ 310 h 387"/>
                <a:gd name="T80" fmla="*/ 756 w 1276"/>
                <a:gd name="T81" fmla="*/ 264 h 387"/>
                <a:gd name="T82" fmla="*/ 723 w 1276"/>
                <a:gd name="T83" fmla="*/ 218 h 387"/>
                <a:gd name="T84" fmla="*/ 693 w 1276"/>
                <a:gd name="T85" fmla="*/ 172 h 387"/>
                <a:gd name="T86" fmla="*/ 669 w 1276"/>
                <a:gd name="T87" fmla="*/ 156 h 387"/>
                <a:gd name="T88" fmla="*/ 623 w 1276"/>
                <a:gd name="T89" fmla="*/ 151 h 387"/>
                <a:gd name="T90" fmla="*/ 596 w 1276"/>
                <a:gd name="T91" fmla="*/ 160 h 387"/>
                <a:gd name="T92" fmla="*/ 557 w 1276"/>
                <a:gd name="T93" fmla="*/ 182 h 387"/>
                <a:gd name="T94" fmla="*/ 468 w 1276"/>
                <a:gd name="T95" fmla="*/ 253 h 387"/>
                <a:gd name="T96" fmla="*/ 360 w 1276"/>
                <a:gd name="T97" fmla="*/ 328 h 387"/>
                <a:gd name="T98" fmla="*/ 293 w 1276"/>
                <a:gd name="T99" fmla="*/ 372 h 387"/>
                <a:gd name="T100" fmla="*/ 260 w 1276"/>
                <a:gd name="T101" fmla="*/ 382 h 387"/>
                <a:gd name="T102" fmla="*/ 216 w 1276"/>
                <a:gd name="T103" fmla="*/ 387 h 387"/>
                <a:gd name="T104" fmla="*/ 170 w 1276"/>
                <a:gd name="T105" fmla="*/ 373 h 387"/>
                <a:gd name="T106" fmla="*/ 130 w 1276"/>
                <a:gd name="T107" fmla="*/ 349 h 387"/>
                <a:gd name="T108" fmla="*/ 83 w 1276"/>
                <a:gd name="T109" fmla="*/ 300 h 387"/>
                <a:gd name="T110" fmla="*/ 42 w 1276"/>
                <a:gd name="T111" fmla="*/ 230 h 387"/>
                <a:gd name="T112" fmla="*/ 0 w 1276"/>
                <a:gd name="T113" fmla="*/ 145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6" h="387">
                  <a:moveTo>
                    <a:pt x="0" y="145"/>
                  </a:moveTo>
                  <a:lnTo>
                    <a:pt x="105" y="55"/>
                  </a:lnTo>
                  <a:lnTo>
                    <a:pt x="179" y="187"/>
                  </a:lnTo>
                  <a:lnTo>
                    <a:pt x="206" y="230"/>
                  </a:lnTo>
                  <a:lnTo>
                    <a:pt x="227" y="244"/>
                  </a:lnTo>
                  <a:lnTo>
                    <a:pt x="255" y="256"/>
                  </a:lnTo>
                  <a:lnTo>
                    <a:pt x="287" y="249"/>
                  </a:lnTo>
                  <a:lnTo>
                    <a:pt x="318" y="235"/>
                  </a:lnTo>
                  <a:lnTo>
                    <a:pt x="406" y="173"/>
                  </a:lnTo>
                  <a:lnTo>
                    <a:pt x="484" y="114"/>
                  </a:lnTo>
                  <a:lnTo>
                    <a:pt x="561" y="58"/>
                  </a:lnTo>
                  <a:lnTo>
                    <a:pt x="627" y="18"/>
                  </a:lnTo>
                  <a:lnTo>
                    <a:pt x="669" y="5"/>
                  </a:lnTo>
                  <a:lnTo>
                    <a:pt x="709" y="0"/>
                  </a:lnTo>
                  <a:lnTo>
                    <a:pt x="730" y="9"/>
                  </a:lnTo>
                  <a:lnTo>
                    <a:pt x="756" y="18"/>
                  </a:lnTo>
                  <a:lnTo>
                    <a:pt x="795" y="46"/>
                  </a:lnTo>
                  <a:lnTo>
                    <a:pt x="832" y="91"/>
                  </a:lnTo>
                  <a:lnTo>
                    <a:pt x="872" y="156"/>
                  </a:lnTo>
                  <a:lnTo>
                    <a:pt x="920" y="205"/>
                  </a:lnTo>
                  <a:lnTo>
                    <a:pt x="942" y="224"/>
                  </a:lnTo>
                  <a:lnTo>
                    <a:pt x="961" y="230"/>
                  </a:lnTo>
                  <a:lnTo>
                    <a:pt x="969" y="230"/>
                  </a:lnTo>
                  <a:lnTo>
                    <a:pt x="995" y="235"/>
                  </a:lnTo>
                  <a:lnTo>
                    <a:pt x="1023" y="224"/>
                  </a:lnTo>
                  <a:lnTo>
                    <a:pt x="1059" y="204"/>
                  </a:lnTo>
                  <a:lnTo>
                    <a:pt x="1105" y="160"/>
                  </a:lnTo>
                  <a:lnTo>
                    <a:pt x="1155" y="122"/>
                  </a:lnTo>
                  <a:lnTo>
                    <a:pt x="1231" y="51"/>
                  </a:lnTo>
                  <a:lnTo>
                    <a:pt x="1276" y="146"/>
                  </a:lnTo>
                  <a:lnTo>
                    <a:pt x="1237" y="187"/>
                  </a:lnTo>
                  <a:lnTo>
                    <a:pt x="1172" y="249"/>
                  </a:lnTo>
                  <a:lnTo>
                    <a:pt x="1104" y="301"/>
                  </a:lnTo>
                  <a:lnTo>
                    <a:pt x="1040" y="349"/>
                  </a:lnTo>
                  <a:lnTo>
                    <a:pt x="976" y="369"/>
                  </a:lnTo>
                  <a:lnTo>
                    <a:pt x="929" y="382"/>
                  </a:lnTo>
                  <a:lnTo>
                    <a:pt x="898" y="382"/>
                  </a:lnTo>
                  <a:lnTo>
                    <a:pt x="860" y="367"/>
                  </a:lnTo>
                  <a:lnTo>
                    <a:pt x="820" y="340"/>
                  </a:lnTo>
                  <a:lnTo>
                    <a:pt x="791" y="310"/>
                  </a:lnTo>
                  <a:lnTo>
                    <a:pt x="756" y="264"/>
                  </a:lnTo>
                  <a:lnTo>
                    <a:pt x="723" y="218"/>
                  </a:lnTo>
                  <a:lnTo>
                    <a:pt x="693" y="172"/>
                  </a:lnTo>
                  <a:lnTo>
                    <a:pt x="669" y="156"/>
                  </a:lnTo>
                  <a:lnTo>
                    <a:pt x="623" y="151"/>
                  </a:lnTo>
                  <a:lnTo>
                    <a:pt x="596" y="160"/>
                  </a:lnTo>
                  <a:lnTo>
                    <a:pt x="557" y="182"/>
                  </a:lnTo>
                  <a:lnTo>
                    <a:pt x="468" y="253"/>
                  </a:lnTo>
                  <a:lnTo>
                    <a:pt x="360" y="328"/>
                  </a:lnTo>
                  <a:lnTo>
                    <a:pt x="293" y="372"/>
                  </a:lnTo>
                  <a:lnTo>
                    <a:pt x="260" y="382"/>
                  </a:lnTo>
                  <a:lnTo>
                    <a:pt x="216" y="387"/>
                  </a:lnTo>
                  <a:lnTo>
                    <a:pt x="170" y="373"/>
                  </a:lnTo>
                  <a:lnTo>
                    <a:pt x="130" y="349"/>
                  </a:lnTo>
                  <a:lnTo>
                    <a:pt x="83" y="300"/>
                  </a:lnTo>
                  <a:lnTo>
                    <a:pt x="42" y="23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7030" name="Freeform 6"/>
            <p:cNvSpPr>
              <a:spLocks/>
            </p:cNvSpPr>
            <p:nvPr/>
          </p:nvSpPr>
          <p:spPr bwMode="auto">
            <a:xfrm>
              <a:off x="4354" y="1590"/>
              <a:ext cx="451" cy="191"/>
            </a:xfrm>
            <a:custGeom>
              <a:avLst/>
              <a:gdLst>
                <a:gd name="T0" fmla="*/ 0 w 901"/>
                <a:gd name="T1" fmla="*/ 148 h 385"/>
                <a:gd name="T2" fmla="*/ 110 w 901"/>
                <a:gd name="T3" fmla="*/ 57 h 385"/>
                <a:gd name="T4" fmla="*/ 134 w 901"/>
                <a:gd name="T5" fmla="*/ 116 h 385"/>
                <a:gd name="T6" fmla="*/ 173 w 901"/>
                <a:gd name="T7" fmla="*/ 175 h 385"/>
                <a:gd name="T8" fmla="*/ 197 w 901"/>
                <a:gd name="T9" fmla="*/ 212 h 385"/>
                <a:gd name="T10" fmla="*/ 218 w 901"/>
                <a:gd name="T11" fmla="*/ 227 h 385"/>
                <a:gd name="T12" fmla="*/ 241 w 901"/>
                <a:gd name="T13" fmla="*/ 238 h 385"/>
                <a:gd name="T14" fmla="*/ 274 w 901"/>
                <a:gd name="T15" fmla="*/ 240 h 385"/>
                <a:gd name="T16" fmla="*/ 313 w 901"/>
                <a:gd name="T17" fmla="*/ 229 h 385"/>
                <a:gd name="T18" fmla="*/ 356 w 901"/>
                <a:gd name="T19" fmla="*/ 198 h 385"/>
                <a:gd name="T20" fmla="*/ 414 w 901"/>
                <a:gd name="T21" fmla="*/ 156 h 385"/>
                <a:gd name="T22" fmla="*/ 514 w 901"/>
                <a:gd name="T23" fmla="*/ 79 h 385"/>
                <a:gd name="T24" fmla="*/ 582 w 901"/>
                <a:gd name="T25" fmla="*/ 31 h 385"/>
                <a:gd name="T26" fmla="*/ 615 w 901"/>
                <a:gd name="T27" fmla="*/ 8 h 385"/>
                <a:gd name="T28" fmla="*/ 650 w 901"/>
                <a:gd name="T29" fmla="*/ 2 h 385"/>
                <a:gd name="T30" fmla="*/ 692 w 901"/>
                <a:gd name="T31" fmla="*/ 0 h 385"/>
                <a:gd name="T32" fmla="*/ 724 w 901"/>
                <a:gd name="T33" fmla="*/ 7 h 385"/>
                <a:gd name="T34" fmla="*/ 750 w 901"/>
                <a:gd name="T35" fmla="*/ 21 h 385"/>
                <a:gd name="T36" fmla="*/ 779 w 901"/>
                <a:gd name="T37" fmla="*/ 45 h 385"/>
                <a:gd name="T38" fmla="*/ 813 w 901"/>
                <a:gd name="T39" fmla="*/ 82 h 385"/>
                <a:gd name="T40" fmla="*/ 843 w 901"/>
                <a:gd name="T41" fmla="*/ 136 h 385"/>
                <a:gd name="T42" fmla="*/ 901 w 901"/>
                <a:gd name="T43" fmla="*/ 238 h 385"/>
                <a:gd name="T44" fmla="*/ 797 w 901"/>
                <a:gd name="T45" fmla="*/ 329 h 385"/>
                <a:gd name="T46" fmla="*/ 751 w 901"/>
                <a:gd name="T47" fmla="*/ 248 h 385"/>
                <a:gd name="T48" fmla="*/ 718 w 901"/>
                <a:gd name="T49" fmla="*/ 194 h 385"/>
                <a:gd name="T50" fmla="*/ 690 w 901"/>
                <a:gd name="T51" fmla="*/ 161 h 385"/>
                <a:gd name="T52" fmla="*/ 664 w 901"/>
                <a:gd name="T53" fmla="*/ 140 h 385"/>
                <a:gd name="T54" fmla="*/ 637 w 901"/>
                <a:gd name="T55" fmla="*/ 138 h 385"/>
                <a:gd name="T56" fmla="*/ 597 w 901"/>
                <a:gd name="T57" fmla="*/ 144 h 385"/>
                <a:gd name="T58" fmla="*/ 565 w 901"/>
                <a:gd name="T59" fmla="*/ 163 h 385"/>
                <a:gd name="T60" fmla="*/ 510 w 901"/>
                <a:gd name="T61" fmla="*/ 204 h 385"/>
                <a:gd name="T62" fmla="*/ 441 w 901"/>
                <a:gd name="T63" fmla="*/ 256 h 385"/>
                <a:gd name="T64" fmla="*/ 356 w 901"/>
                <a:gd name="T65" fmla="*/ 317 h 385"/>
                <a:gd name="T66" fmla="*/ 301 w 901"/>
                <a:gd name="T67" fmla="*/ 358 h 385"/>
                <a:gd name="T68" fmla="*/ 256 w 901"/>
                <a:gd name="T69" fmla="*/ 375 h 385"/>
                <a:gd name="T70" fmla="*/ 220 w 901"/>
                <a:gd name="T71" fmla="*/ 385 h 385"/>
                <a:gd name="T72" fmla="*/ 187 w 901"/>
                <a:gd name="T73" fmla="*/ 381 h 385"/>
                <a:gd name="T74" fmla="*/ 151 w 901"/>
                <a:gd name="T75" fmla="*/ 370 h 385"/>
                <a:gd name="T76" fmla="*/ 122 w 901"/>
                <a:gd name="T77" fmla="*/ 353 h 385"/>
                <a:gd name="T78" fmla="*/ 92 w 901"/>
                <a:gd name="T79" fmla="*/ 329 h 385"/>
                <a:gd name="T80" fmla="*/ 74 w 901"/>
                <a:gd name="T81" fmla="*/ 298 h 385"/>
                <a:gd name="T82" fmla="*/ 43 w 901"/>
                <a:gd name="T83" fmla="*/ 240 h 385"/>
                <a:gd name="T84" fmla="*/ 0 w 901"/>
                <a:gd name="T85" fmla="*/ 1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1" h="385">
                  <a:moveTo>
                    <a:pt x="0" y="148"/>
                  </a:moveTo>
                  <a:lnTo>
                    <a:pt x="110" y="57"/>
                  </a:lnTo>
                  <a:lnTo>
                    <a:pt x="134" y="116"/>
                  </a:lnTo>
                  <a:lnTo>
                    <a:pt x="173" y="175"/>
                  </a:lnTo>
                  <a:lnTo>
                    <a:pt x="197" y="212"/>
                  </a:lnTo>
                  <a:lnTo>
                    <a:pt x="218" y="227"/>
                  </a:lnTo>
                  <a:lnTo>
                    <a:pt x="241" y="238"/>
                  </a:lnTo>
                  <a:lnTo>
                    <a:pt x="274" y="240"/>
                  </a:lnTo>
                  <a:lnTo>
                    <a:pt x="313" y="229"/>
                  </a:lnTo>
                  <a:lnTo>
                    <a:pt x="356" y="198"/>
                  </a:lnTo>
                  <a:lnTo>
                    <a:pt x="414" y="156"/>
                  </a:lnTo>
                  <a:lnTo>
                    <a:pt x="514" y="79"/>
                  </a:lnTo>
                  <a:lnTo>
                    <a:pt x="582" y="31"/>
                  </a:lnTo>
                  <a:lnTo>
                    <a:pt x="615" y="8"/>
                  </a:lnTo>
                  <a:lnTo>
                    <a:pt x="650" y="2"/>
                  </a:lnTo>
                  <a:lnTo>
                    <a:pt x="692" y="0"/>
                  </a:lnTo>
                  <a:lnTo>
                    <a:pt x="724" y="7"/>
                  </a:lnTo>
                  <a:lnTo>
                    <a:pt x="750" y="21"/>
                  </a:lnTo>
                  <a:lnTo>
                    <a:pt x="779" y="45"/>
                  </a:lnTo>
                  <a:lnTo>
                    <a:pt x="813" y="82"/>
                  </a:lnTo>
                  <a:lnTo>
                    <a:pt x="843" y="136"/>
                  </a:lnTo>
                  <a:lnTo>
                    <a:pt x="901" y="238"/>
                  </a:lnTo>
                  <a:lnTo>
                    <a:pt x="797" y="329"/>
                  </a:lnTo>
                  <a:lnTo>
                    <a:pt x="751" y="248"/>
                  </a:lnTo>
                  <a:lnTo>
                    <a:pt x="718" y="194"/>
                  </a:lnTo>
                  <a:lnTo>
                    <a:pt x="690" y="161"/>
                  </a:lnTo>
                  <a:lnTo>
                    <a:pt x="664" y="140"/>
                  </a:lnTo>
                  <a:lnTo>
                    <a:pt x="637" y="138"/>
                  </a:lnTo>
                  <a:lnTo>
                    <a:pt x="597" y="144"/>
                  </a:lnTo>
                  <a:lnTo>
                    <a:pt x="565" y="163"/>
                  </a:lnTo>
                  <a:lnTo>
                    <a:pt x="510" y="204"/>
                  </a:lnTo>
                  <a:lnTo>
                    <a:pt x="441" y="256"/>
                  </a:lnTo>
                  <a:lnTo>
                    <a:pt x="356" y="317"/>
                  </a:lnTo>
                  <a:lnTo>
                    <a:pt x="301" y="358"/>
                  </a:lnTo>
                  <a:lnTo>
                    <a:pt x="256" y="375"/>
                  </a:lnTo>
                  <a:lnTo>
                    <a:pt x="220" y="385"/>
                  </a:lnTo>
                  <a:lnTo>
                    <a:pt x="187" y="381"/>
                  </a:lnTo>
                  <a:lnTo>
                    <a:pt x="151" y="370"/>
                  </a:lnTo>
                  <a:lnTo>
                    <a:pt x="122" y="353"/>
                  </a:lnTo>
                  <a:lnTo>
                    <a:pt x="92" y="329"/>
                  </a:lnTo>
                  <a:lnTo>
                    <a:pt x="74" y="298"/>
                  </a:lnTo>
                  <a:lnTo>
                    <a:pt x="43" y="24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7031" name="Freeform 7"/>
            <p:cNvSpPr>
              <a:spLocks/>
            </p:cNvSpPr>
            <p:nvPr/>
          </p:nvSpPr>
          <p:spPr bwMode="auto">
            <a:xfrm>
              <a:off x="3572" y="1183"/>
              <a:ext cx="209" cy="401"/>
            </a:xfrm>
            <a:custGeom>
              <a:avLst/>
              <a:gdLst>
                <a:gd name="T0" fmla="*/ 363 w 417"/>
                <a:gd name="T1" fmla="*/ 0 h 805"/>
                <a:gd name="T2" fmla="*/ 221 w 417"/>
                <a:gd name="T3" fmla="*/ 106 h 805"/>
                <a:gd name="T4" fmla="*/ 237 w 417"/>
                <a:gd name="T5" fmla="*/ 152 h 805"/>
                <a:gd name="T6" fmla="*/ 248 w 417"/>
                <a:gd name="T7" fmla="*/ 222 h 805"/>
                <a:gd name="T8" fmla="*/ 248 w 417"/>
                <a:gd name="T9" fmla="*/ 297 h 805"/>
                <a:gd name="T10" fmla="*/ 239 w 417"/>
                <a:gd name="T11" fmla="*/ 368 h 805"/>
                <a:gd name="T12" fmla="*/ 216 w 417"/>
                <a:gd name="T13" fmla="*/ 436 h 805"/>
                <a:gd name="T14" fmla="*/ 181 w 417"/>
                <a:gd name="T15" fmla="*/ 497 h 805"/>
                <a:gd name="T16" fmla="*/ 130 w 417"/>
                <a:gd name="T17" fmla="*/ 572 h 805"/>
                <a:gd name="T18" fmla="*/ 64 w 417"/>
                <a:gd name="T19" fmla="*/ 637 h 805"/>
                <a:gd name="T20" fmla="*/ 0 w 417"/>
                <a:gd name="T21" fmla="*/ 691 h 805"/>
                <a:gd name="T22" fmla="*/ 66 w 417"/>
                <a:gd name="T23" fmla="*/ 805 h 805"/>
                <a:gd name="T24" fmla="*/ 118 w 417"/>
                <a:gd name="T25" fmla="*/ 763 h 805"/>
                <a:gd name="T26" fmla="*/ 181 w 417"/>
                <a:gd name="T27" fmla="*/ 711 h 805"/>
                <a:gd name="T28" fmla="*/ 235 w 417"/>
                <a:gd name="T29" fmla="*/ 646 h 805"/>
                <a:gd name="T30" fmla="*/ 290 w 417"/>
                <a:gd name="T31" fmla="*/ 577 h 805"/>
                <a:gd name="T32" fmla="*/ 331 w 417"/>
                <a:gd name="T33" fmla="*/ 501 h 805"/>
                <a:gd name="T34" fmla="*/ 368 w 417"/>
                <a:gd name="T35" fmla="*/ 422 h 805"/>
                <a:gd name="T36" fmla="*/ 401 w 417"/>
                <a:gd name="T37" fmla="*/ 336 h 805"/>
                <a:gd name="T38" fmla="*/ 412 w 417"/>
                <a:gd name="T39" fmla="*/ 259 h 805"/>
                <a:gd name="T40" fmla="*/ 417 w 417"/>
                <a:gd name="T41" fmla="*/ 191 h 805"/>
                <a:gd name="T42" fmla="*/ 407 w 417"/>
                <a:gd name="T43" fmla="*/ 115 h 805"/>
                <a:gd name="T44" fmla="*/ 391 w 417"/>
                <a:gd name="T45" fmla="*/ 59 h 805"/>
                <a:gd name="T46" fmla="*/ 363 w 417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7" h="805">
                  <a:moveTo>
                    <a:pt x="363" y="0"/>
                  </a:moveTo>
                  <a:lnTo>
                    <a:pt x="221" y="106"/>
                  </a:lnTo>
                  <a:lnTo>
                    <a:pt x="237" y="152"/>
                  </a:lnTo>
                  <a:lnTo>
                    <a:pt x="248" y="222"/>
                  </a:lnTo>
                  <a:lnTo>
                    <a:pt x="248" y="297"/>
                  </a:lnTo>
                  <a:lnTo>
                    <a:pt x="239" y="368"/>
                  </a:lnTo>
                  <a:lnTo>
                    <a:pt x="216" y="436"/>
                  </a:lnTo>
                  <a:lnTo>
                    <a:pt x="181" y="497"/>
                  </a:lnTo>
                  <a:lnTo>
                    <a:pt x="130" y="572"/>
                  </a:lnTo>
                  <a:lnTo>
                    <a:pt x="64" y="637"/>
                  </a:lnTo>
                  <a:lnTo>
                    <a:pt x="0" y="691"/>
                  </a:lnTo>
                  <a:lnTo>
                    <a:pt x="66" y="805"/>
                  </a:lnTo>
                  <a:lnTo>
                    <a:pt x="118" y="763"/>
                  </a:lnTo>
                  <a:lnTo>
                    <a:pt x="181" y="711"/>
                  </a:lnTo>
                  <a:lnTo>
                    <a:pt x="235" y="646"/>
                  </a:lnTo>
                  <a:lnTo>
                    <a:pt x="290" y="577"/>
                  </a:lnTo>
                  <a:lnTo>
                    <a:pt x="331" y="501"/>
                  </a:lnTo>
                  <a:lnTo>
                    <a:pt x="368" y="422"/>
                  </a:lnTo>
                  <a:lnTo>
                    <a:pt x="401" y="336"/>
                  </a:lnTo>
                  <a:lnTo>
                    <a:pt x="412" y="259"/>
                  </a:lnTo>
                  <a:lnTo>
                    <a:pt x="417" y="191"/>
                  </a:lnTo>
                  <a:lnTo>
                    <a:pt x="407" y="115"/>
                  </a:lnTo>
                  <a:lnTo>
                    <a:pt x="391" y="59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0912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 descr="handspoelen RS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5" name="Group 8"/>
          <p:cNvGrpSpPr>
            <a:grpSpLocks/>
          </p:cNvGrpSpPr>
          <p:nvPr/>
        </p:nvGrpSpPr>
        <p:grpSpPr bwMode="auto">
          <a:xfrm>
            <a:off x="9677401" y="6324601"/>
            <a:ext cx="720725" cy="295275"/>
            <a:chOff x="3343" y="1183"/>
            <a:chExt cx="1462" cy="601"/>
          </a:xfrm>
        </p:grpSpPr>
        <p:sp>
          <p:nvSpPr>
            <p:cNvPr id="219145" name="Freeform 9"/>
            <p:cNvSpPr>
              <a:spLocks/>
            </p:cNvSpPr>
            <p:nvPr/>
          </p:nvSpPr>
          <p:spPr bwMode="auto">
            <a:xfrm>
              <a:off x="3343" y="1370"/>
              <a:ext cx="206" cy="414"/>
            </a:xfrm>
            <a:custGeom>
              <a:avLst/>
              <a:gdLst>
                <a:gd name="T0" fmla="*/ 266 w 416"/>
                <a:gd name="T1" fmla="*/ 0 h 826"/>
                <a:gd name="T2" fmla="*/ 0 w 416"/>
                <a:gd name="T3" fmla="*/ 826 h 826"/>
                <a:gd name="T4" fmla="*/ 153 w 416"/>
                <a:gd name="T5" fmla="*/ 826 h 826"/>
                <a:gd name="T6" fmla="*/ 416 w 416"/>
                <a:gd name="T7" fmla="*/ 0 h 826"/>
                <a:gd name="T8" fmla="*/ 266 w 416"/>
                <a:gd name="T9" fmla="*/ 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826">
                  <a:moveTo>
                    <a:pt x="266" y="0"/>
                  </a:moveTo>
                  <a:lnTo>
                    <a:pt x="0" y="826"/>
                  </a:lnTo>
                  <a:lnTo>
                    <a:pt x="153" y="826"/>
                  </a:lnTo>
                  <a:lnTo>
                    <a:pt x="41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9146" name="Freeform 10"/>
            <p:cNvSpPr>
              <a:spLocks/>
            </p:cNvSpPr>
            <p:nvPr/>
          </p:nvSpPr>
          <p:spPr bwMode="auto">
            <a:xfrm>
              <a:off x="3652" y="1590"/>
              <a:ext cx="638" cy="194"/>
            </a:xfrm>
            <a:custGeom>
              <a:avLst/>
              <a:gdLst>
                <a:gd name="T0" fmla="*/ 0 w 1276"/>
                <a:gd name="T1" fmla="*/ 145 h 387"/>
                <a:gd name="T2" fmla="*/ 105 w 1276"/>
                <a:gd name="T3" fmla="*/ 55 h 387"/>
                <a:gd name="T4" fmla="*/ 179 w 1276"/>
                <a:gd name="T5" fmla="*/ 187 h 387"/>
                <a:gd name="T6" fmla="*/ 206 w 1276"/>
                <a:gd name="T7" fmla="*/ 230 h 387"/>
                <a:gd name="T8" fmla="*/ 227 w 1276"/>
                <a:gd name="T9" fmla="*/ 244 h 387"/>
                <a:gd name="T10" fmla="*/ 255 w 1276"/>
                <a:gd name="T11" fmla="*/ 256 h 387"/>
                <a:gd name="T12" fmla="*/ 287 w 1276"/>
                <a:gd name="T13" fmla="*/ 249 h 387"/>
                <a:gd name="T14" fmla="*/ 318 w 1276"/>
                <a:gd name="T15" fmla="*/ 235 h 387"/>
                <a:gd name="T16" fmla="*/ 406 w 1276"/>
                <a:gd name="T17" fmla="*/ 173 h 387"/>
                <a:gd name="T18" fmla="*/ 484 w 1276"/>
                <a:gd name="T19" fmla="*/ 114 h 387"/>
                <a:gd name="T20" fmla="*/ 561 w 1276"/>
                <a:gd name="T21" fmla="*/ 58 h 387"/>
                <a:gd name="T22" fmla="*/ 627 w 1276"/>
                <a:gd name="T23" fmla="*/ 18 h 387"/>
                <a:gd name="T24" fmla="*/ 669 w 1276"/>
                <a:gd name="T25" fmla="*/ 5 h 387"/>
                <a:gd name="T26" fmla="*/ 709 w 1276"/>
                <a:gd name="T27" fmla="*/ 0 h 387"/>
                <a:gd name="T28" fmla="*/ 730 w 1276"/>
                <a:gd name="T29" fmla="*/ 9 h 387"/>
                <a:gd name="T30" fmla="*/ 756 w 1276"/>
                <a:gd name="T31" fmla="*/ 18 h 387"/>
                <a:gd name="T32" fmla="*/ 795 w 1276"/>
                <a:gd name="T33" fmla="*/ 46 h 387"/>
                <a:gd name="T34" fmla="*/ 832 w 1276"/>
                <a:gd name="T35" fmla="*/ 91 h 387"/>
                <a:gd name="T36" fmla="*/ 872 w 1276"/>
                <a:gd name="T37" fmla="*/ 156 h 387"/>
                <a:gd name="T38" fmla="*/ 920 w 1276"/>
                <a:gd name="T39" fmla="*/ 205 h 387"/>
                <a:gd name="T40" fmla="*/ 942 w 1276"/>
                <a:gd name="T41" fmla="*/ 224 h 387"/>
                <a:gd name="T42" fmla="*/ 961 w 1276"/>
                <a:gd name="T43" fmla="*/ 230 h 387"/>
                <a:gd name="T44" fmla="*/ 969 w 1276"/>
                <a:gd name="T45" fmla="*/ 230 h 387"/>
                <a:gd name="T46" fmla="*/ 995 w 1276"/>
                <a:gd name="T47" fmla="*/ 235 h 387"/>
                <a:gd name="T48" fmla="*/ 1023 w 1276"/>
                <a:gd name="T49" fmla="*/ 224 h 387"/>
                <a:gd name="T50" fmla="*/ 1059 w 1276"/>
                <a:gd name="T51" fmla="*/ 204 h 387"/>
                <a:gd name="T52" fmla="*/ 1105 w 1276"/>
                <a:gd name="T53" fmla="*/ 160 h 387"/>
                <a:gd name="T54" fmla="*/ 1155 w 1276"/>
                <a:gd name="T55" fmla="*/ 122 h 387"/>
                <a:gd name="T56" fmla="*/ 1231 w 1276"/>
                <a:gd name="T57" fmla="*/ 51 h 387"/>
                <a:gd name="T58" fmla="*/ 1276 w 1276"/>
                <a:gd name="T59" fmla="*/ 146 h 387"/>
                <a:gd name="T60" fmla="*/ 1237 w 1276"/>
                <a:gd name="T61" fmla="*/ 187 h 387"/>
                <a:gd name="T62" fmla="*/ 1172 w 1276"/>
                <a:gd name="T63" fmla="*/ 249 h 387"/>
                <a:gd name="T64" fmla="*/ 1104 w 1276"/>
                <a:gd name="T65" fmla="*/ 301 h 387"/>
                <a:gd name="T66" fmla="*/ 1040 w 1276"/>
                <a:gd name="T67" fmla="*/ 349 h 387"/>
                <a:gd name="T68" fmla="*/ 976 w 1276"/>
                <a:gd name="T69" fmla="*/ 369 h 387"/>
                <a:gd name="T70" fmla="*/ 929 w 1276"/>
                <a:gd name="T71" fmla="*/ 382 h 387"/>
                <a:gd name="T72" fmla="*/ 898 w 1276"/>
                <a:gd name="T73" fmla="*/ 382 h 387"/>
                <a:gd name="T74" fmla="*/ 860 w 1276"/>
                <a:gd name="T75" fmla="*/ 367 h 387"/>
                <a:gd name="T76" fmla="*/ 820 w 1276"/>
                <a:gd name="T77" fmla="*/ 340 h 387"/>
                <a:gd name="T78" fmla="*/ 791 w 1276"/>
                <a:gd name="T79" fmla="*/ 310 h 387"/>
                <a:gd name="T80" fmla="*/ 756 w 1276"/>
                <a:gd name="T81" fmla="*/ 264 h 387"/>
                <a:gd name="T82" fmla="*/ 723 w 1276"/>
                <a:gd name="T83" fmla="*/ 218 h 387"/>
                <a:gd name="T84" fmla="*/ 693 w 1276"/>
                <a:gd name="T85" fmla="*/ 172 h 387"/>
                <a:gd name="T86" fmla="*/ 669 w 1276"/>
                <a:gd name="T87" fmla="*/ 156 h 387"/>
                <a:gd name="T88" fmla="*/ 623 w 1276"/>
                <a:gd name="T89" fmla="*/ 151 h 387"/>
                <a:gd name="T90" fmla="*/ 596 w 1276"/>
                <a:gd name="T91" fmla="*/ 160 h 387"/>
                <a:gd name="T92" fmla="*/ 557 w 1276"/>
                <a:gd name="T93" fmla="*/ 182 h 387"/>
                <a:gd name="T94" fmla="*/ 468 w 1276"/>
                <a:gd name="T95" fmla="*/ 253 h 387"/>
                <a:gd name="T96" fmla="*/ 360 w 1276"/>
                <a:gd name="T97" fmla="*/ 328 h 387"/>
                <a:gd name="T98" fmla="*/ 293 w 1276"/>
                <a:gd name="T99" fmla="*/ 372 h 387"/>
                <a:gd name="T100" fmla="*/ 260 w 1276"/>
                <a:gd name="T101" fmla="*/ 382 h 387"/>
                <a:gd name="T102" fmla="*/ 216 w 1276"/>
                <a:gd name="T103" fmla="*/ 387 h 387"/>
                <a:gd name="T104" fmla="*/ 170 w 1276"/>
                <a:gd name="T105" fmla="*/ 373 h 387"/>
                <a:gd name="T106" fmla="*/ 130 w 1276"/>
                <a:gd name="T107" fmla="*/ 349 h 387"/>
                <a:gd name="T108" fmla="*/ 83 w 1276"/>
                <a:gd name="T109" fmla="*/ 300 h 387"/>
                <a:gd name="T110" fmla="*/ 42 w 1276"/>
                <a:gd name="T111" fmla="*/ 230 h 387"/>
                <a:gd name="T112" fmla="*/ 0 w 1276"/>
                <a:gd name="T113" fmla="*/ 145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6" h="387">
                  <a:moveTo>
                    <a:pt x="0" y="145"/>
                  </a:moveTo>
                  <a:lnTo>
                    <a:pt x="105" y="55"/>
                  </a:lnTo>
                  <a:lnTo>
                    <a:pt x="179" y="187"/>
                  </a:lnTo>
                  <a:lnTo>
                    <a:pt x="206" y="230"/>
                  </a:lnTo>
                  <a:lnTo>
                    <a:pt x="227" y="244"/>
                  </a:lnTo>
                  <a:lnTo>
                    <a:pt x="255" y="256"/>
                  </a:lnTo>
                  <a:lnTo>
                    <a:pt x="287" y="249"/>
                  </a:lnTo>
                  <a:lnTo>
                    <a:pt x="318" y="235"/>
                  </a:lnTo>
                  <a:lnTo>
                    <a:pt x="406" y="173"/>
                  </a:lnTo>
                  <a:lnTo>
                    <a:pt x="484" y="114"/>
                  </a:lnTo>
                  <a:lnTo>
                    <a:pt x="561" y="58"/>
                  </a:lnTo>
                  <a:lnTo>
                    <a:pt x="627" y="18"/>
                  </a:lnTo>
                  <a:lnTo>
                    <a:pt x="669" y="5"/>
                  </a:lnTo>
                  <a:lnTo>
                    <a:pt x="709" y="0"/>
                  </a:lnTo>
                  <a:lnTo>
                    <a:pt x="730" y="9"/>
                  </a:lnTo>
                  <a:lnTo>
                    <a:pt x="756" y="18"/>
                  </a:lnTo>
                  <a:lnTo>
                    <a:pt x="795" y="46"/>
                  </a:lnTo>
                  <a:lnTo>
                    <a:pt x="832" y="91"/>
                  </a:lnTo>
                  <a:lnTo>
                    <a:pt x="872" y="156"/>
                  </a:lnTo>
                  <a:lnTo>
                    <a:pt x="920" y="205"/>
                  </a:lnTo>
                  <a:lnTo>
                    <a:pt x="942" y="224"/>
                  </a:lnTo>
                  <a:lnTo>
                    <a:pt x="961" y="230"/>
                  </a:lnTo>
                  <a:lnTo>
                    <a:pt x="969" y="230"/>
                  </a:lnTo>
                  <a:lnTo>
                    <a:pt x="995" y="235"/>
                  </a:lnTo>
                  <a:lnTo>
                    <a:pt x="1023" y="224"/>
                  </a:lnTo>
                  <a:lnTo>
                    <a:pt x="1059" y="204"/>
                  </a:lnTo>
                  <a:lnTo>
                    <a:pt x="1105" y="160"/>
                  </a:lnTo>
                  <a:lnTo>
                    <a:pt x="1155" y="122"/>
                  </a:lnTo>
                  <a:lnTo>
                    <a:pt x="1231" y="51"/>
                  </a:lnTo>
                  <a:lnTo>
                    <a:pt x="1276" y="146"/>
                  </a:lnTo>
                  <a:lnTo>
                    <a:pt x="1237" y="187"/>
                  </a:lnTo>
                  <a:lnTo>
                    <a:pt x="1172" y="249"/>
                  </a:lnTo>
                  <a:lnTo>
                    <a:pt x="1104" y="301"/>
                  </a:lnTo>
                  <a:lnTo>
                    <a:pt x="1040" y="349"/>
                  </a:lnTo>
                  <a:lnTo>
                    <a:pt x="976" y="369"/>
                  </a:lnTo>
                  <a:lnTo>
                    <a:pt x="929" y="382"/>
                  </a:lnTo>
                  <a:lnTo>
                    <a:pt x="898" y="382"/>
                  </a:lnTo>
                  <a:lnTo>
                    <a:pt x="860" y="367"/>
                  </a:lnTo>
                  <a:lnTo>
                    <a:pt x="820" y="340"/>
                  </a:lnTo>
                  <a:lnTo>
                    <a:pt x="791" y="310"/>
                  </a:lnTo>
                  <a:lnTo>
                    <a:pt x="756" y="264"/>
                  </a:lnTo>
                  <a:lnTo>
                    <a:pt x="723" y="218"/>
                  </a:lnTo>
                  <a:lnTo>
                    <a:pt x="693" y="172"/>
                  </a:lnTo>
                  <a:lnTo>
                    <a:pt x="669" y="156"/>
                  </a:lnTo>
                  <a:lnTo>
                    <a:pt x="623" y="151"/>
                  </a:lnTo>
                  <a:lnTo>
                    <a:pt x="596" y="160"/>
                  </a:lnTo>
                  <a:lnTo>
                    <a:pt x="557" y="182"/>
                  </a:lnTo>
                  <a:lnTo>
                    <a:pt x="468" y="253"/>
                  </a:lnTo>
                  <a:lnTo>
                    <a:pt x="360" y="328"/>
                  </a:lnTo>
                  <a:lnTo>
                    <a:pt x="293" y="372"/>
                  </a:lnTo>
                  <a:lnTo>
                    <a:pt x="260" y="382"/>
                  </a:lnTo>
                  <a:lnTo>
                    <a:pt x="216" y="387"/>
                  </a:lnTo>
                  <a:lnTo>
                    <a:pt x="170" y="373"/>
                  </a:lnTo>
                  <a:lnTo>
                    <a:pt x="130" y="349"/>
                  </a:lnTo>
                  <a:lnTo>
                    <a:pt x="83" y="300"/>
                  </a:lnTo>
                  <a:lnTo>
                    <a:pt x="42" y="23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9147" name="Freeform 11"/>
            <p:cNvSpPr>
              <a:spLocks/>
            </p:cNvSpPr>
            <p:nvPr/>
          </p:nvSpPr>
          <p:spPr bwMode="auto">
            <a:xfrm>
              <a:off x="4354" y="1590"/>
              <a:ext cx="451" cy="191"/>
            </a:xfrm>
            <a:custGeom>
              <a:avLst/>
              <a:gdLst>
                <a:gd name="T0" fmla="*/ 0 w 901"/>
                <a:gd name="T1" fmla="*/ 148 h 385"/>
                <a:gd name="T2" fmla="*/ 110 w 901"/>
                <a:gd name="T3" fmla="*/ 57 h 385"/>
                <a:gd name="T4" fmla="*/ 134 w 901"/>
                <a:gd name="T5" fmla="*/ 116 h 385"/>
                <a:gd name="T6" fmla="*/ 173 w 901"/>
                <a:gd name="T7" fmla="*/ 175 h 385"/>
                <a:gd name="T8" fmla="*/ 197 w 901"/>
                <a:gd name="T9" fmla="*/ 212 h 385"/>
                <a:gd name="T10" fmla="*/ 218 w 901"/>
                <a:gd name="T11" fmla="*/ 227 h 385"/>
                <a:gd name="T12" fmla="*/ 241 w 901"/>
                <a:gd name="T13" fmla="*/ 238 h 385"/>
                <a:gd name="T14" fmla="*/ 274 w 901"/>
                <a:gd name="T15" fmla="*/ 240 h 385"/>
                <a:gd name="T16" fmla="*/ 313 w 901"/>
                <a:gd name="T17" fmla="*/ 229 h 385"/>
                <a:gd name="T18" fmla="*/ 356 w 901"/>
                <a:gd name="T19" fmla="*/ 198 h 385"/>
                <a:gd name="T20" fmla="*/ 414 w 901"/>
                <a:gd name="T21" fmla="*/ 156 h 385"/>
                <a:gd name="T22" fmla="*/ 514 w 901"/>
                <a:gd name="T23" fmla="*/ 79 h 385"/>
                <a:gd name="T24" fmla="*/ 582 w 901"/>
                <a:gd name="T25" fmla="*/ 31 h 385"/>
                <a:gd name="T26" fmla="*/ 615 w 901"/>
                <a:gd name="T27" fmla="*/ 8 h 385"/>
                <a:gd name="T28" fmla="*/ 650 w 901"/>
                <a:gd name="T29" fmla="*/ 2 h 385"/>
                <a:gd name="T30" fmla="*/ 692 w 901"/>
                <a:gd name="T31" fmla="*/ 0 h 385"/>
                <a:gd name="T32" fmla="*/ 724 w 901"/>
                <a:gd name="T33" fmla="*/ 7 h 385"/>
                <a:gd name="T34" fmla="*/ 750 w 901"/>
                <a:gd name="T35" fmla="*/ 21 h 385"/>
                <a:gd name="T36" fmla="*/ 779 w 901"/>
                <a:gd name="T37" fmla="*/ 45 h 385"/>
                <a:gd name="T38" fmla="*/ 813 w 901"/>
                <a:gd name="T39" fmla="*/ 82 h 385"/>
                <a:gd name="T40" fmla="*/ 843 w 901"/>
                <a:gd name="T41" fmla="*/ 136 h 385"/>
                <a:gd name="T42" fmla="*/ 901 w 901"/>
                <a:gd name="T43" fmla="*/ 238 h 385"/>
                <a:gd name="T44" fmla="*/ 797 w 901"/>
                <a:gd name="T45" fmla="*/ 329 h 385"/>
                <a:gd name="T46" fmla="*/ 751 w 901"/>
                <a:gd name="T47" fmla="*/ 248 h 385"/>
                <a:gd name="T48" fmla="*/ 718 w 901"/>
                <a:gd name="T49" fmla="*/ 194 h 385"/>
                <a:gd name="T50" fmla="*/ 690 w 901"/>
                <a:gd name="T51" fmla="*/ 161 h 385"/>
                <a:gd name="T52" fmla="*/ 664 w 901"/>
                <a:gd name="T53" fmla="*/ 140 h 385"/>
                <a:gd name="T54" fmla="*/ 637 w 901"/>
                <a:gd name="T55" fmla="*/ 138 h 385"/>
                <a:gd name="T56" fmla="*/ 597 w 901"/>
                <a:gd name="T57" fmla="*/ 144 h 385"/>
                <a:gd name="T58" fmla="*/ 565 w 901"/>
                <a:gd name="T59" fmla="*/ 163 h 385"/>
                <a:gd name="T60" fmla="*/ 510 w 901"/>
                <a:gd name="T61" fmla="*/ 204 h 385"/>
                <a:gd name="T62" fmla="*/ 441 w 901"/>
                <a:gd name="T63" fmla="*/ 256 h 385"/>
                <a:gd name="T64" fmla="*/ 356 w 901"/>
                <a:gd name="T65" fmla="*/ 317 h 385"/>
                <a:gd name="T66" fmla="*/ 301 w 901"/>
                <a:gd name="T67" fmla="*/ 358 h 385"/>
                <a:gd name="T68" fmla="*/ 256 w 901"/>
                <a:gd name="T69" fmla="*/ 375 h 385"/>
                <a:gd name="T70" fmla="*/ 220 w 901"/>
                <a:gd name="T71" fmla="*/ 385 h 385"/>
                <a:gd name="T72" fmla="*/ 187 w 901"/>
                <a:gd name="T73" fmla="*/ 381 h 385"/>
                <a:gd name="T74" fmla="*/ 151 w 901"/>
                <a:gd name="T75" fmla="*/ 370 h 385"/>
                <a:gd name="T76" fmla="*/ 122 w 901"/>
                <a:gd name="T77" fmla="*/ 353 h 385"/>
                <a:gd name="T78" fmla="*/ 92 w 901"/>
                <a:gd name="T79" fmla="*/ 329 h 385"/>
                <a:gd name="T80" fmla="*/ 74 w 901"/>
                <a:gd name="T81" fmla="*/ 298 h 385"/>
                <a:gd name="T82" fmla="*/ 43 w 901"/>
                <a:gd name="T83" fmla="*/ 240 h 385"/>
                <a:gd name="T84" fmla="*/ 0 w 901"/>
                <a:gd name="T85" fmla="*/ 1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1" h="385">
                  <a:moveTo>
                    <a:pt x="0" y="148"/>
                  </a:moveTo>
                  <a:lnTo>
                    <a:pt x="110" y="57"/>
                  </a:lnTo>
                  <a:lnTo>
                    <a:pt x="134" y="116"/>
                  </a:lnTo>
                  <a:lnTo>
                    <a:pt x="173" y="175"/>
                  </a:lnTo>
                  <a:lnTo>
                    <a:pt x="197" y="212"/>
                  </a:lnTo>
                  <a:lnTo>
                    <a:pt x="218" y="227"/>
                  </a:lnTo>
                  <a:lnTo>
                    <a:pt x="241" y="238"/>
                  </a:lnTo>
                  <a:lnTo>
                    <a:pt x="274" y="240"/>
                  </a:lnTo>
                  <a:lnTo>
                    <a:pt x="313" y="229"/>
                  </a:lnTo>
                  <a:lnTo>
                    <a:pt x="356" y="198"/>
                  </a:lnTo>
                  <a:lnTo>
                    <a:pt x="414" y="156"/>
                  </a:lnTo>
                  <a:lnTo>
                    <a:pt x="514" y="79"/>
                  </a:lnTo>
                  <a:lnTo>
                    <a:pt x="582" y="31"/>
                  </a:lnTo>
                  <a:lnTo>
                    <a:pt x="615" y="8"/>
                  </a:lnTo>
                  <a:lnTo>
                    <a:pt x="650" y="2"/>
                  </a:lnTo>
                  <a:lnTo>
                    <a:pt x="692" y="0"/>
                  </a:lnTo>
                  <a:lnTo>
                    <a:pt x="724" y="7"/>
                  </a:lnTo>
                  <a:lnTo>
                    <a:pt x="750" y="21"/>
                  </a:lnTo>
                  <a:lnTo>
                    <a:pt x="779" y="45"/>
                  </a:lnTo>
                  <a:lnTo>
                    <a:pt x="813" y="82"/>
                  </a:lnTo>
                  <a:lnTo>
                    <a:pt x="843" y="136"/>
                  </a:lnTo>
                  <a:lnTo>
                    <a:pt x="901" y="238"/>
                  </a:lnTo>
                  <a:lnTo>
                    <a:pt x="797" y="329"/>
                  </a:lnTo>
                  <a:lnTo>
                    <a:pt x="751" y="248"/>
                  </a:lnTo>
                  <a:lnTo>
                    <a:pt x="718" y="194"/>
                  </a:lnTo>
                  <a:lnTo>
                    <a:pt x="690" y="161"/>
                  </a:lnTo>
                  <a:lnTo>
                    <a:pt x="664" y="140"/>
                  </a:lnTo>
                  <a:lnTo>
                    <a:pt x="637" y="138"/>
                  </a:lnTo>
                  <a:lnTo>
                    <a:pt x="597" y="144"/>
                  </a:lnTo>
                  <a:lnTo>
                    <a:pt x="565" y="163"/>
                  </a:lnTo>
                  <a:lnTo>
                    <a:pt x="510" y="204"/>
                  </a:lnTo>
                  <a:lnTo>
                    <a:pt x="441" y="256"/>
                  </a:lnTo>
                  <a:lnTo>
                    <a:pt x="356" y="317"/>
                  </a:lnTo>
                  <a:lnTo>
                    <a:pt x="301" y="358"/>
                  </a:lnTo>
                  <a:lnTo>
                    <a:pt x="256" y="375"/>
                  </a:lnTo>
                  <a:lnTo>
                    <a:pt x="220" y="385"/>
                  </a:lnTo>
                  <a:lnTo>
                    <a:pt x="187" y="381"/>
                  </a:lnTo>
                  <a:lnTo>
                    <a:pt x="151" y="370"/>
                  </a:lnTo>
                  <a:lnTo>
                    <a:pt x="122" y="353"/>
                  </a:lnTo>
                  <a:lnTo>
                    <a:pt x="92" y="329"/>
                  </a:lnTo>
                  <a:lnTo>
                    <a:pt x="74" y="298"/>
                  </a:lnTo>
                  <a:lnTo>
                    <a:pt x="43" y="24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9148" name="Freeform 12"/>
            <p:cNvSpPr>
              <a:spLocks/>
            </p:cNvSpPr>
            <p:nvPr/>
          </p:nvSpPr>
          <p:spPr bwMode="auto">
            <a:xfrm>
              <a:off x="3572" y="1183"/>
              <a:ext cx="209" cy="401"/>
            </a:xfrm>
            <a:custGeom>
              <a:avLst/>
              <a:gdLst>
                <a:gd name="T0" fmla="*/ 363 w 417"/>
                <a:gd name="T1" fmla="*/ 0 h 805"/>
                <a:gd name="T2" fmla="*/ 221 w 417"/>
                <a:gd name="T3" fmla="*/ 106 h 805"/>
                <a:gd name="T4" fmla="*/ 237 w 417"/>
                <a:gd name="T5" fmla="*/ 152 h 805"/>
                <a:gd name="T6" fmla="*/ 248 w 417"/>
                <a:gd name="T7" fmla="*/ 222 h 805"/>
                <a:gd name="T8" fmla="*/ 248 w 417"/>
                <a:gd name="T9" fmla="*/ 297 h 805"/>
                <a:gd name="T10" fmla="*/ 239 w 417"/>
                <a:gd name="T11" fmla="*/ 368 h 805"/>
                <a:gd name="T12" fmla="*/ 216 w 417"/>
                <a:gd name="T13" fmla="*/ 436 h 805"/>
                <a:gd name="T14" fmla="*/ 181 w 417"/>
                <a:gd name="T15" fmla="*/ 497 h 805"/>
                <a:gd name="T16" fmla="*/ 130 w 417"/>
                <a:gd name="T17" fmla="*/ 572 h 805"/>
                <a:gd name="T18" fmla="*/ 64 w 417"/>
                <a:gd name="T19" fmla="*/ 637 h 805"/>
                <a:gd name="T20" fmla="*/ 0 w 417"/>
                <a:gd name="T21" fmla="*/ 691 h 805"/>
                <a:gd name="T22" fmla="*/ 66 w 417"/>
                <a:gd name="T23" fmla="*/ 805 h 805"/>
                <a:gd name="T24" fmla="*/ 118 w 417"/>
                <a:gd name="T25" fmla="*/ 763 h 805"/>
                <a:gd name="T26" fmla="*/ 181 w 417"/>
                <a:gd name="T27" fmla="*/ 711 h 805"/>
                <a:gd name="T28" fmla="*/ 235 w 417"/>
                <a:gd name="T29" fmla="*/ 646 h 805"/>
                <a:gd name="T30" fmla="*/ 290 w 417"/>
                <a:gd name="T31" fmla="*/ 577 h 805"/>
                <a:gd name="T32" fmla="*/ 331 w 417"/>
                <a:gd name="T33" fmla="*/ 501 h 805"/>
                <a:gd name="T34" fmla="*/ 368 w 417"/>
                <a:gd name="T35" fmla="*/ 422 h 805"/>
                <a:gd name="T36" fmla="*/ 401 w 417"/>
                <a:gd name="T37" fmla="*/ 336 h 805"/>
                <a:gd name="T38" fmla="*/ 412 w 417"/>
                <a:gd name="T39" fmla="*/ 259 h 805"/>
                <a:gd name="T40" fmla="*/ 417 w 417"/>
                <a:gd name="T41" fmla="*/ 191 h 805"/>
                <a:gd name="T42" fmla="*/ 407 w 417"/>
                <a:gd name="T43" fmla="*/ 115 h 805"/>
                <a:gd name="T44" fmla="*/ 391 w 417"/>
                <a:gd name="T45" fmla="*/ 59 h 805"/>
                <a:gd name="T46" fmla="*/ 363 w 417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7" h="805">
                  <a:moveTo>
                    <a:pt x="363" y="0"/>
                  </a:moveTo>
                  <a:lnTo>
                    <a:pt x="221" y="106"/>
                  </a:lnTo>
                  <a:lnTo>
                    <a:pt x="237" y="152"/>
                  </a:lnTo>
                  <a:lnTo>
                    <a:pt x="248" y="222"/>
                  </a:lnTo>
                  <a:lnTo>
                    <a:pt x="248" y="297"/>
                  </a:lnTo>
                  <a:lnTo>
                    <a:pt x="239" y="368"/>
                  </a:lnTo>
                  <a:lnTo>
                    <a:pt x="216" y="436"/>
                  </a:lnTo>
                  <a:lnTo>
                    <a:pt x="181" y="497"/>
                  </a:lnTo>
                  <a:lnTo>
                    <a:pt x="130" y="572"/>
                  </a:lnTo>
                  <a:lnTo>
                    <a:pt x="64" y="637"/>
                  </a:lnTo>
                  <a:lnTo>
                    <a:pt x="0" y="691"/>
                  </a:lnTo>
                  <a:lnTo>
                    <a:pt x="66" y="805"/>
                  </a:lnTo>
                  <a:lnTo>
                    <a:pt x="118" y="763"/>
                  </a:lnTo>
                  <a:lnTo>
                    <a:pt x="181" y="711"/>
                  </a:lnTo>
                  <a:lnTo>
                    <a:pt x="235" y="646"/>
                  </a:lnTo>
                  <a:lnTo>
                    <a:pt x="290" y="577"/>
                  </a:lnTo>
                  <a:lnTo>
                    <a:pt x="331" y="501"/>
                  </a:lnTo>
                  <a:lnTo>
                    <a:pt x="368" y="422"/>
                  </a:lnTo>
                  <a:lnTo>
                    <a:pt x="401" y="336"/>
                  </a:lnTo>
                  <a:lnTo>
                    <a:pt x="412" y="259"/>
                  </a:lnTo>
                  <a:lnTo>
                    <a:pt x="417" y="191"/>
                  </a:lnTo>
                  <a:lnTo>
                    <a:pt x="407" y="115"/>
                  </a:lnTo>
                  <a:lnTo>
                    <a:pt x="391" y="59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9436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langzame zandfil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588"/>
            <a:ext cx="9144000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9677401" y="6324601"/>
            <a:ext cx="720725" cy="295275"/>
            <a:chOff x="3343" y="1183"/>
            <a:chExt cx="1462" cy="601"/>
          </a:xfrm>
        </p:grpSpPr>
        <p:sp>
          <p:nvSpPr>
            <p:cNvPr id="258052" name="Freeform 4"/>
            <p:cNvSpPr>
              <a:spLocks/>
            </p:cNvSpPr>
            <p:nvPr/>
          </p:nvSpPr>
          <p:spPr bwMode="auto">
            <a:xfrm>
              <a:off x="3343" y="1370"/>
              <a:ext cx="206" cy="414"/>
            </a:xfrm>
            <a:custGeom>
              <a:avLst/>
              <a:gdLst>
                <a:gd name="T0" fmla="*/ 266 w 416"/>
                <a:gd name="T1" fmla="*/ 0 h 826"/>
                <a:gd name="T2" fmla="*/ 0 w 416"/>
                <a:gd name="T3" fmla="*/ 826 h 826"/>
                <a:gd name="T4" fmla="*/ 153 w 416"/>
                <a:gd name="T5" fmla="*/ 826 h 826"/>
                <a:gd name="T6" fmla="*/ 416 w 416"/>
                <a:gd name="T7" fmla="*/ 0 h 826"/>
                <a:gd name="T8" fmla="*/ 266 w 416"/>
                <a:gd name="T9" fmla="*/ 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826">
                  <a:moveTo>
                    <a:pt x="266" y="0"/>
                  </a:moveTo>
                  <a:lnTo>
                    <a:pt x="0" y="826"/>
                  </a:lnTo>
                  <a:lnTo>
                    <a:pt x="153" y="826"/>
                  </a:lnTo>
                  <a:lnTo>
                    <a:pt x="41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3" name="Freeform 5"/>
            <p:cNvSpPr>
              <a:spLocks/>
            </p:cNvSpPr>
            <p:nvPr/>
          </p:nvSpPr>
          <p:spPr bwMode="auto">
            <a:xfrm>
              <a:off x="3652" y="1590"/>
              <a:ext cx="638" cy="194"/>
            </a:xfrm>
            <a:custGeom>
              <a:avLst/>
              <a:gdLst>
                <a:gd name="T0" fmla="*/ 0 w 1276"/>
                <a:gd name="T1" fmla="*/ 145 h 387"/>
                <a:gd name="T2" fmla="*/ 105 w 1276"/>
                <a:gd name="T3" fmla="*/ 55 h 387"/>
                <a:gd name="T4" fmla="*/ 179 w 1276"/>
                <a:gd name="T5" fmla="*/ 187 h 387"/>
                <a:gd name="T6" fmla="*/ 206 w 1276"/>
                <a:gd name="T7" fmla="*/ 230 h 387"/>
                <a:gd name="T8" fmla="*/ 227 w 1276"/>
                <a:gd name="T9" fmla="*/ 244 h 387"/>
                <a:gd name="T10" fmla="*/ 255 w 1276"/>
                <a:gd name="T11" fmla="*/ 256 h 387"/>
                <a:gd name="T12" fmla="*/ 287 w 1276"/>
                <a:gd name="T13" fmla="*/ 249 h 387"/>
                <a:gd name="T14" fmla="*/ 318 w 1276"/>
                <a:gd name="T15" fmla="*/ 235 h 387"/>
                <a:gd name="T16" fmla="*/ 406 w 1276"/>
                <a:gd name="T17" fmla="*/ 173 h 387"/>
                <a:gd name="T18" fmla="*/ 484 w 1276"/>
                <a:gd name="T19" fmla="*/ 114 h 387"/>
                <a:gd name="T20" fmla="*/ 561 w 1276"/>
                <a:gd name="T21" fmla="*/ 58 h 387"/>
                <a:gd name="T22" fmla="*/ 627 w 1276"/>
                <a:gd name="T23" fmla="*/ 18 h 387"/>
                <a:gd name="T24" fmla="*/ 669 w 1276"/>
                <a:gd name="T25" fmla="*/ 5 h 387"/>
                <a:gd name="T26" fmla="*/ 709 w 1276"/>
                <a:gd name="T27" fmla="*/ 0 h 387"/>
                <a:gd name="T28" fmla="*/ 730 w 1276"/>
                <a:gd name="T29" fmla="*/ 9 h 387"/>
                <a:gd name="T30" fmla="*/ 756 w 1276"/>
                <a:gd name="T31" fmla="*/ 18 h 387"/>
                <a:gd name="T32" fmla="*/ 795 w 1276"/>
                <a:gd name="T33" fmla="*/ 46 h 387"/>
                <a:gd name="T34" fmla="*/ 832 w 1276"/>
                <a:gd name="T35" fmla="*/ 91 h 387"/>
                <a:gd name="T36" fmla="*/ 872 w 1276"/>
                <a:gd name="T37" fmla="*/ 156 h 387"/>
                <a:gd name="T38" fmla="*/ 920 w 1276"/>
                <a:gd name="T39" fmla="*/ 205 h 387"/>
                <a:gd name="T40" fmla="*/ 942 w 1276"/>
                <a:gd name="T41" fmla="*/ 224 h 387"/>
                <a:gd name="T42" fmla="*/ 961 w 1276"/>
                <a:gd name="T43" fmla="*/ 230 h 387"/>
                <a:gd name="T44" fmla="*/ 969 w 1276"/>
                <a:gd name="T45" fmla="*/ 230 h 387"/>
                <a:gd name="T46" fmla="*/ 995 w 1276"/>
                <a:gd name="T47" fmla="*/ 235 h 387"/>
                <a:gd name="T48" fmla="*/ 1023 w 1276"/>
                <a:gd name="T49" fmla="*/ 224 h 387"/>
                <a:gd name="T50" fmla="*/ 1059 w 1276"/>
                <a:gd name="T51" fmla="*/ 204 h 387"/>
                <a:gd name="T52" fmla="*/ 1105 w 1276"/>
                <a:gd name="T53" fmla="*/ 160 h 387"/>
                <a:gd name="T54" fmla="*/ 1155 w 1276"/>
                <a:gd name="T55" fmla="*/ 122 h 387"/>
                <a:gd name="T56" fmla="*/ 1231 w 1276"/>
                <a:gd name="T57" fmla="*/ 51 h 387"/>
                <a:gd name="T58" fmla="*/ 1276 w 1276"/>
                <a:gd name="T59" fmla="*/ 146 h 387"/>
                <a:gd name="T60" fmla="*/ 1237 w 1276"/>
                <a:gd name="T61" fmla="*/ 187 h 387"/>
                <a:gd name="T62" fmla="*/ 1172 w 1276"/>
                <a:gd name="T63" fmla="*/ 249 h 387"/>
                <a:gd name="T64" fmla="*/ 1104 w 1276"/>
                <a:gd name="T65" fmla="*/ 301 h 387"/>
                <a:gd name="T66" fmla="*/ 1040 w 1276"/>
                <a:gd name="T67" fmla="*/ 349 h 387"/>
                <a:gd name="T68" fmla="*/ 976 w 1276"/>
                <a:gd name="T69" fmla="*/ 369 h 387"/>
                <a:gd name="T70" fmla="*/ 929 w 1276"/>
                <a:gd name="T71" fmla="*/ 382 h 387"/>
                <a:gd name="T72" fmla="*/ 898 w 1276"/>
                <a:gd name="T73" fmla="*/ 382 h 387"/>
                <a:gd name="T74" fmla="*/ 860 w 1276"/>
                <a:gd name="T75" fmla="*/ 367 h 387"/>
                <a:gd name="T76" fmla="*/ 820 w 1276"/>
                <a:gd name="T77" fmla="*/ 340 h 387"/>
                <a:gd name="T78" fmla="*/ 791 w 1276"/>
                <a:gd name="T79" fmla="*/ 310 h 387"/>
                <a:gd name="T80" fmla="*/ 756 w 1276"/>
                <a:gd name="T81" fmla="*/ 264 h 387"/>
                <a:gd name="T82" fmla="*/ 723 w 1276"/>
                <a:gd name="T83" fmla="*/ 218 h 387"/>
                <a:gd name="T84" fmla="*/ 693 w 1276"/>
                <a:gd name="T85" fmla="*/ 172 h 387"/>
                <a:gd name="T86" fmla="*/ 669 w 1276"/>
                <a:gd name="T87" fmla="*/ 156 h 387"/>
                <a:gd name="T88" fmla="*/ 623 w 1276"/>
                <a:gd name="T89" fmla="*/ 151 h 387"/>
                <a:gd name="T90" fmla="*/ 596 w 1276"/>
                <a:gd name="T91" fmla="*/ 160 h 387"/>
                <a:gd name="T92" fmla="*/ 557 w 1276"/>
                <a:gd name="T93" fmla="*/ 182 h 387"/>
                <a:gd name="T94" fmla="*/ 468 w 1276"/>
                <a:gd name="T95" fmla="*/ 253 h 387"/>
                <a:gd name="T96" fmla="*/ 360 w 1276"/>
                <a:gd name="T97" fmla="*/ 328 h 387"/>
                <a:gd name="T98" fmla="*/ 293 w 1276"/>
                <a:gd name="T99" fmla="*/ 372 h 387"/>
                <a:gd name="T100" fmla="*/ 260 w 1276"/>
                <a:gd name="T101" fmla="*/ 382 h 387"/>
                <a:gd name="T102" fmla="*/ 216 w 1276"/>
                <a:gd name="T103" fmla="*/ 387 h 387"/>
                <a:gd name="T104" fmla="*/ 170 w 1276"/>
                <a:gd name="T105" fmla="*/ 373 h 387"/>
                <a:gd name="T106" fmla="*/ 130 w 1276"/>
                <a:gd name="T107" fmla="*/ 349 h 387"/>
                <a:gd name="T108" fmla="*/ 83 w 1276"/>
                <a:gd name="T109" fmla="*/ 300 h 387"/>
                <a:gd name="T110" fmla="*/ 42 w 1276"/>
                <a:gd name="T111" fmla="*/ 230 h 387"/>
                <a:gd name="T112" fmla="*/ 0 w 1276"/>
                <a:gd name="T113" fmla="*/ 145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6" h="387">
                  <a:moveTo>
                    <a:pt x="0" y="145"/>
                  </a:moveTo>
                  <a:lnTo>
                    <a:pt x="105" y="55"/>
                  </a:lnTo>
                  <a:lnTo>
                    <a:pt x="179" y="187"/>
                  </a:lnTo>
                  <a:lnTo>
                    <a:pt x="206" y="230"/>
                  </a:lnTo>
                  <a:lnTo>
                    <a:pt x="227" y="244"/>
                  </a:lnTo>
                  <a:lnTo>
                    <a:pt x="255" y="256"/>
                  </a:lnTo>
                  <a:lnTo>
                    <a:pt x="287" y="249"/>
                  </a:lnTo>
                  <a:lnTo>
                    <a:pt x="318" y="235"/>
                  </a:lnTo>
                  <a:lnTo>
                    <a:pt x="406" y="173"/>
                  </a:lnTo>
                  <a:lnTo>
                    <a:pt x="484" y="114"/>
                  </a:lnTo>
                  <a:lnTo>
                    <a:pt x="561" y="58"/>
                  </a:lnTo>
                  <a:lnTo>
                    <a:pt x="627" y="18"/>
                  </a:lnTo>
                  <a:lnTo>
                    <a:pt x="669" y="5"/>
                  </a:lnTo>
                  <a:lnTo>
                    <a:pt x="709" y="0"/>
                  </a:lnTo>
                  <a:lnTo>
                    <a:pt x="730" y="9"/>
                  </a:lnTo>
                  <a:lnTo>
                    <a:pt x="756" y="18"/>
                  </a:lnTo>
                  <a:lnTo>
                    <a:pt x="795" y="46"/>
                  </a:lnTo>
                  <a:lnTo>
                    <a:pt x="832" y="91"/>
                  </a:lnTo>
                  <a:lnTo>
                    <a:pt x="872" y="156"/>
                  </a:lnTo>
                  <a:lnTo>
                    <a:pt x="920" y="205"/>
                  </a:lnTo>
                  <a:lnTo>
                    <a:pt x="942" y="224"/>
                  </a:lnTo>
                  <a:lnTo>
                    <a:pt x="961" y="230"/>
                  </a:lnTo>
                  <a:lnTo>
                    <a:pt x="969" y="230"/>
                  </a:lnTo>
                  <a:lnTo>
                    <a:pt x="995" y="235"/>
                  </a:lnTo>
                  <a:lnTo>
                    <a:pt x="1023" y="224"/>
                  </a:lnTo>
                  <a:lnTo>
                    <a:pt x="1059" y="204"/>
                  </a:lnTo>
                  <a:lnTo>
                    <a:pt x="1105" y="160"/>
                  </a:lnTo>
                  <a:lnTo>
                    <a:pt x="1155" y="122"/>
                  </a:lnTo>
                  <a:lnTo>
                    <a:pt x="1231" y="51"/>
                  </a:lnTo>
                  <a:lnTo>
                    <a:pt x="1276" y="146"/>
                  </a:lnTo>
                  <a:lnTo>
                    <a:pt x="1237" y="187"/>
                  </a:lnTo>
                  <a:lnTo>
                    <a:pt x="1172" y="249"/>
                  </a:lnTo>
                  <a:lnTo>
                    <a:pt x="1104" y="301"/>
                  </a:lnTo>
                  <a:lnTo>
                    <a:pt x="1040" y="349"/>
                  </a:lnTo>
                  <a:lnTo>
                    <a:pt x="976" y="369"/>
                  </a:lnTo>
                  <a:lnTo>
                    <a:pt x="929" y="382"/>
                  </a:lnTo>
                  <a:lnTo>
                    <a:pt x="898" y="382"/>
                  </a:lnTo>
                  <a:lnTo>
                    <a:pt x="860" y="367"/>
                  </a:lnTo>
                  <a:lnTo>
                    <a:pt x="820" y="340"/>
                  </a:lnTo>
                  <a:lnTo>
                    <a:pt x="791" y="310"/>
                  </a:lnTo>
                  <a:lnTo>
                    <a:pt x="756" y="264"/>
                  </a:lnTo>
                  <a:lnTo>
                    <a:pt x="723" y="218"/>
                  </a:lnTo>
                  <a:lnTo>
                    <a:pt x="693" y="172"/>
                  </a:lnTo>
                  <a:lnTo>
                    <a:pt x="669" y="156"/>
                  </a:lnTo>
                  <a:lnTo>
                    <a:pt x="623" y="151"/>
                  </a:lnTo>
                  <a:lnTo>
                    <a:pt x="596" y="160"/>
                  </a:lnTo>
                  <a:lnTo>
                    <a:pt x="557" y="182"/>
                  </a:lnTo>
                  <a:lnTo>
                    <a:pt x="468" y="253"/>
                  </a:lnTo>
                  <a:lnTo>
                    <a:pt x="360" y="328"/>
                  </a:lnTo>
                  <a:lnTo>
                    <a:pt x="293" y="372"/>
                  </a:lnTo>
                  <a:lnTo>
                    <a:pt x="260" y="382"/>
                  </a:lnTo>
                  <a:lnTo>
                    <a:pt x="216" y="387"/>
                  </a:lnTo>
                  <a:lnTo>
                    <a:pt x="170" y="373"/>
                  </a:lnTo>
                  <a:lnTo>
                    <a:pt x="130" y="349"/>
                  </a:lnTo>
                  <a:lnTo>
                    <a:pt x="83" y="300"/>
                  </a:lnTo>
                  <a:lnTo>
                    <a:pt x="42" y="23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4" name="Freeform 6"/>
            <p:cNvSpPr>
              <a:spLocks/>
            </p:cNvSpPr>
            <p:nvPr/>
          </p:nvSpPr>
          <p:spPr bwMode="auto">
            <a:xfrm>
              <a:off x="4354" y="1590"/>
              <a:ext cx="451" cy="191"/>
            </a:xfrm>
            <a:custGeom>
              <a:avLst/>
              <a:gdLst>
                <a:gd name="T0" fmla="*/ 0 w 901"/>
                <a:gd name="T1" fmla="*/ 148 h 385"/>
                <a:gd name="T2" fmla="*/ 110 w 901"/>
                <a:gd name="T3" fmla="*/ 57 h 385"/>
                <a:gd name="T4" fmla="*/ 134 w 901"/>
                <a:gd name="T5" fmla="*/ 116 h 385"/>
                <a:gd name="T6" fmla="*/ 173 w 901"/>
                <a:gd name="T7" fmla="*/ 175 h 385"/>
                <a:gd name="T8" fmla="*/ 197 w 901"/>
                <a:gd name="T9" fmla="*/ 212 h 385"/>
                <a:gd name="T10" fmla="*/ 218 w 901"/>
                <a:gd name="T11" fmla="*/ 227 h 385"/>
                <a:gd name="T12" fmla="*/ 241 w 901"/>
                <a:gd name="T13" fmla="*/ 238 h 385"/>
                <a:gd name="T14" fmla="*/ 274 w 901"/>
                <a:gd name="T15" fmla="*/ 240 h 385"/>
                <a:gd name="T16" fmla="*/ 313 w 901"/>
                <a:gd name="T17" fmla="*/ 229 h 385"/>
                <a:gd name="T18" fmla="*/ 356 w 901"/>
                <a:gd name="T19" fmla="*/ 198 h 385"/>
                <a:gd name="T20" fmla="*/ 414 w 901"/>
                <a:gd name="T21" fmla="*/ 156 h 385"/>
                <a:gd name="T22" fmla="*/ 514 w 901"/>
                <a:gd name="T23" fmla="*/ 79 h 385"/>
                <a:gd name="T24" fmla="*/ 582 w 901"/>
                <a:gd name="T25" fmla="*/ 31 h 385"/>
                <a:gd name="T26" fmla="*/ 615 w 901"/>
                <a:gd name="T27" fmla="*/ 8 h 385"/>
                <a:gd name="T28" fmla="*/ 650 w 901"/>
                <a:gd name="T29" fmla="*/ 2 h 385"/>
                <a:gd name="T30" fmla="*/ 692 w 901"/>
                <a:gd name="T31" fmla="*/ 0 h 385"/>
                <a:gd name="T32" fmla="*/ 724 w 901"/>
                <a:gd name="T33" fmla="*/ 7 h 385"/>
                <a:gd name="T34" fmla="*/ 750 w 901"/>
                <a:gd name="T35" fmla="*/ 21 h 385"/>
                <a:gd name="T36" fmla="*/ 779 w 901"/>
                <a:gd name="T37" fmla="*/ 45 h 385"/>
                <a:gd name="T38" fmla="*/ 813 w 901"/>
                <a:gd name="T39" fmla="*/ 82 h 385"/>
                <a:gd name="T40" fmla="*/ 843 w 901"/>
                <a:gd name="T41" fmla="*/ 136 h 385"/>
                <a:gd name="T42" fmla="*/ 901 w 901"/>
                <a:gd name="T43" fmla="*/ 238 h 385"/>
                <a:gd name="T44" fmla="*/ 797 w 901"/>
                <a:gd name="T45" fmla="*/ 329 h 385"/>
                <a:gd name="T46" fmla="*/ 751 w 901"/>
                <a:gd name="T47" fmla="*/ 248 h 385"/>
                <a:gd name="T48" fmla="*/ 718 w 901"/>
                <a:gd name="T49" fmla="*/ 194 h 385"/>
                <a:gd name="T50" fmla="*/ 690 w 901"/>
                <a:gd name="T51" fmla="*/ 161 h 385"/>
                <a:gd name="T52" fmla="*/ 664 w 901"/>
                <a:gd name="T53" fmla="*/ 140 h 385"/>
                <a:gd name="T54" fmla="*/ 637 w 901"/>
                <a:gd name="T55" fmla="*/ 138 h 385"/>
                <a:gd name="T56" fmla="*/ 597 w 901"/>
                <a:gd name="T57" fmla="*/ 144 h 385"/>
                <a:gd name="T58" fmla="*/ 565 w 901"/>
                <a:gd name="T59" fmla="*/ 163 h 385"/>
                <a:gd name="T60" fmla="*/ 510 w 901"/>
                <a:gd name="T61" fmla="*/ 204 h 385"/>
                <a:gd name="T62" fmla="*/ 441 w 901"/>
                <a:gd name="T63" fmla="*/ 256 h 385"/>
                <a:gd name="T64" fmla="*/ 356 w 901"/>
                <a:gd name="T65" fmla="*/ 317 h 385"/>
                <a:gd name="T66" fmla="*/ 301 w 901"/>
                <a:gd name="T67" fmla="*/ 358 h 385"/>
                <a:gd name="T68" fmla="*/ 256 w 901"/>
                <a:gd name="T69" fmla="*/ 375 h 385"/>
                <a:gd name="T70" fmla="*/ 220 w 901"/>
                <a:gd name="T71" fmla="*/ 385 h 385"/>
                <a:gd name="T72" fmla="*/ 187 w 901"/>
                <a:gd name="T73" fmla="*/ 381 h 385"/>
                <a:gd name="T74" fmla="*/ 151 w 901"/>
                <a:gd name="T75" fmla="*/ 370 h 385"/>
                <a:gd name="T76" fmla="*/ 122 w 901"/>
                <a:gd name="T77" fmla="*/ 353 h 385"/>
                <a:gd name="T78" fmla="*/ 92 w 901"/>
                <a:gd name="T79" fmla="*/ 329 h 385"/>
                <a:gd name="T80" fmla="*/ 74 w 901"/>
                <a:gd name="T81" fmla="*/ 298 h 385"/>
                <a:gd name="T82" fmla="*/ 43 w 901"/>
                <a:gd name="T83" fmla="*/ 240 h 385"/>
                <a:gd name="T84" fmla="*/ 0 w 901"/>
                <a:gd name="T85" fmla="*/ 1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1" h="385">
                  <a:moveTo>
                    <a:pt x="0" y="148"/>
                  </a:moveTo>
                  <a:lnTo>
                    <a:pt x="110" y="57"/>
                  </a:lnTo>
                  <a:lnTo>
                    <a:pt x="134" y="116"/>
                  </a:lnTo>
                  <a:lnTo>
                    <a:pt x="173" y="175"/>
                  </a:lnTo>
                  <a:lnTo>
                    <a:pt x="197" y="212"/>
                  </a:lnTo>
                  <a:lnTo>
                    <a:pt x="218" y="227"/>
                  </a:lnTo>
                  <a:lnTo>
                    <a:pt x="241" y="238"/>
                  </a:lnTo>
                  <a:lnTo>
                    <a:pt x="274" y="240"/>
                  </a:lnTo>
                  <a:lnTo>
                    <a:pt x="313" y="229"/>
                  </a:lnTo>
                  <a:lnTo>
                    <a:pt x="356" y="198"/>
                  </a:lnTo>
                  <a:lnTo>
                    <a:pt x="414" y="156"/>
                  </a:lnTo>
                  <a:lnTo>
                    <a:pt x="514" y="79"/>
                  </a:lnTo>
                  <a:lnTo>
                    <a:pt x="582" y="31"/>
                  </a:lnTo>
                  <a:lnTo>
                    <a:pt x="615" y="8"/>
                  </a:lnTo>
                  <a:lnTo>
                    <a:pt x="650" y="2"/>
                  </a:lnTo>
                  <a:lnTo>
                    <a:pt x="692" y="0"/>
                  </a:lnTo>
                  <a:lnTo>
                    <a:pt x="724" y="7"/>
                  </a:lnTo>
                  <a:lnTo>
                    <a:pt x="750" y="21"/>
                  </a:lnTo>
                  <a:lnTo>
                    <a:pt x="779" y="45"/>
                  </a:lnTo>
                  <a:lnTo>
                    <a:pt x="813" y="82"/>
                  </a:lnTo>
                  <a:lnTo>
                    <a:pt x="843" y="136"/>
                  </a:lnTo>
                  <a:lnTo>
                    <a:pt x="901" y="238"/>
                  </a:lnTo>
                  <a:lnTo>
                    <a:pt x="797" y="329"/>
                  </a:lnTo>
                  <a:lnTo>
                    <a:pt x="751" y="248"/>
                  </a:lnTo>
                  <a:lnTo>
                    <a:pt x="718" y="194"/>
                  </a:lnTo>
                  <a:lnTo>
                    <a:pt x="690" y="161"/>
                  </a:lnTo>
                  <a:lnTo>
                    <a:pt x="664" y="140"/>
                  </a:lnTo>
                  <a:lnTo>
                    <a:pt x="637" y="138"/>
                  </a:lnTo>
                  <a:lnTo>
                    <a:pt x="597" y="144"/>
                  </a:lnTo>
                  <a:lnTo>
                    <a:pt x="565" y="163"/>
                  </a:lnTo>
                  <a:lnTo>
                    <a:pt x="510" y="204"/>
                  </a:lnTo>
                  <a:lnTo>
                    <a:pt x="441" y="256"/>
                  </a:lnTo>
                  <a:lnTo>
                    <a:pt x="356" y="317"/>
                  </a:lnTo>
                  <a:lnTo>
                    <a:pt x="301" y="358"/>
                  </a:lnTo>
                  <a:lnTo>
                    <a:pt x="256" y="375"/>
                  </a:lnTo>
                  <a:lnTo>
                    <a:pt x="220" y="385"/>
                  </a:lnTo>
                  <a:lnTo>
                    <a:pt x="187" y="381"/>
                  </a:lnTo>
                  <a:lnTo>
                    <a:pt x="151" y="370"/>
                  </a:lnTo>
                  <a:lnTo>
                    <a:pt x="122" y="353"/>
                  </a:lnTo>
                  <a:lnTo>
                    <a:pt x="92" y="329"/>
                  </a:lnTo>
                  <a:lnTo>
                    <a:pt x="74" y="298"/>
                  </a:lnTo>
                  <a:lnTo>
                    <a:pt x="43" y="24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5" name="Freeform 7"/>
            <p:cNvSpPr>
              <a:spLocks/>
            </p:cNvSpPr>
            <p:nvPr/>
          </p:nvSpPr>
          <p:spPr bwMode="auto">
            <a:xfrm>
              <a:off x="3572" y="1183"/>
              <a:ext cx="209" cy="401"/>
            </a:xfrm>
            <a:custGeom>
              <a:avLst/>
              <a:gdLst>
                <a:gd name="T0" fmla="*/ 363 w 417"/>
                <a:gd name="T1" fmla="*/ 0 h 805"/>
                <a:gd name="T2" fmla="*/ 221 w 417"/>
                <a:gd name="T3" fmla="*/ 106 h 805"/>
                <a:gd name="T4" fmla="*/ 237 w 417"/>
                <a:gd name="T5" fmla="*/ 152 h 805"/>
                <a:gd name="T6" fmla="*/ 248 w 417"/>
                <a:gd name="T7" fmla="*/ 222 h 805"/>
                <a:gd name="T8" fmla="*/ 248 w 417"/>
                <a:gd name="T9" fmla="*/ 297 h 805"/>
                <a:gd name="T10" fmla="*/ 239 w 417"/>
                <a:gd name="T11" fmla="*/ 368 h 805"/>
                <a:gd name="T12" fmla="*/ 216 w 417"/>
                <a:gd name="T13" fmla="*/ 436 h 805"/>
                <a:gd name="T14" fmla="*/ 181 w 417"/>
                <a:gd name="T15" fmla="*/ 497 h 805"/>
                <a:gd name="T16" fmla="*/ 130 w 417"/>
                <a:gd name="T17" fmla="*/ 572 h 805"/>
                <a:gd name="T18" fmla="*/ 64 w 417"/>
                <a:gd name="T19" fmla="*/ 637 h 805"/>
                <a:gd name="T20" fmla="*/ 0 w 417"/>
                <a:gd name="T21" fmla="*/ 691 h 805"/>
                <a:gd name="T22" fmla="*/ 66 w 417"/>
                <a:gd name="T23" fmla="*/ 805 h 805"/>
                <a:gd name="T24" fmla="*/ 118 w 417"/>
                <a:gd name="T25" fmla="*/ 763 h 805"/>
                <a:gd name="T26" fmla="*/ 181 w 417"/>
                <a:gd name="T27" fmla="*/ 711 h 805"/>
                <a:gd name="T28" fmla="*/ 235 w 417"/>
                <a:gd name="T29" fmla="*/ 646 h 805"/>
                <a:gd name="T30" fmla="*/ 290 w 417"/>
                <a:gd name="T31" fmla="*/ 577 h 805"/>
                <a:gd name="T32" fmla="*/ 331 w 417"/>
                <a:gd name="T33" fmla="*/ 501 h 805"/>
                <a:gd name="T34" fmla="*/ 368 w 417"/>
                <a:gd name="T35" fmla="*/ 422 h 805"/>
                <a:gd name="T36" fmla="*/ 401 w 417"/>
                <a:gd name="T37" fmla="*/ 336 h 805"/>
                <a:gd name="T38" fmla="*/ 412 w 417"/>
                <a:gd name="T39" fmla="*/ 259 h 805"/>
                <a:gd name="T40" fmla="*/ 417 w 417"/>
                <a:gd name="T41" fmla="*/ 191 h 805"/>
                <a:gd name="T42" fmla="*/ 407 w 417"/>
                <a:gd name="T43" fmla="*/ 115 h 805"/>
                <a:gd name="T44" fmla="*/ 391 w 417"/>
                <a:gd name="T45" fmla="*/ 59 h 805"/>
                <a:gd name="T46" fmla="*/ 363 w 417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7" h="805">
                  <a:moveTo>
                    <a:pt x="363" y="0"/>
                  </a:moveTo>
                  <a:lnTo>
                    <a:pt x="221" y="106"/>
                  </a:lnTo>
                  <a:lnTo>
                    <a:pt x="237" y="152"/>
                  </a:lnTo>
                  <a:lnTo>
                    <a:pt x="248" y="222"/>
                  </a:lnTo>
                  <a:lnTo>
                    <a:pt x="248" y="297"/>
                  </a:lnTo>
                  <a:lnTo>
                    <a:pt x="239" y="368"/>
                  </a:lnTo>
                  <a:lnTo>
                    <a:pt x="216" y="436"/>
                  </a:lnTo>
                  <a:lnTo>
                    <a:pt x="181" y="497"/>
                  </a:lnTo>
                  <a:lnTo>
                    <a:pt x="130" y="572"/>
                  </a:lnTo>
                  <a:lnTo>
                    <a:pt x="64" y="637"/>
                  </a:lnTo>
                  <a:lnTo>
                    <a:pt x="0" y="691"/>
                  </a:lnTo>
                  <a:lnTo>
                    <a:pt x="66" y="805"/>
                  </a:lnTo>
                  <a:lnTo>
                    <a:pt x="118" y="763"/>
                  </a:lnTo>
                  <a:lnTo>
                    <a:pt x="181" y="711"/>
                  </a:lnTo>
                  <a:lnTo>
                    <a:pt x="235" y="646"/>
                  </a:lnTo>
                  <a:lnTo>
                    <a:pt x="290" y="577"/>
                  </a:lnTo>
                  <a:lnTo>
                    <a:pt x="331" y="501"/>
                  </a:lnTo>
                  <a:lnTo>
                    <a:pt x="368" y="422"/>
                  </a:lnTo>
                  <a:lnTo>
                    <a:pt x="401" y="336"/>
                  </a:lnTo>
                  <a:lnTo>
                    <a:pt x="412" y="259"/>
                  </a:lnTo>
                  <a:lnTo>
                    <a:pt x="417" y="191"/>
                  </a:lnTo>
                  <a:lnTo>
                    <a:pt x="407" y="115"/>
                  </a:lnTo>
                  <a:lnTo>
                    <a:pt x="391" y="59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7179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uimen LZ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6" y="0"/>
            <a:ext cx="9147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9677401" y="6324601"/>
            <a:ext cx="720725" cy="295275"/>
            <a:chOff x="3343" y="1183"/>
            <a:chExt cx="1462" cy="601"/>
          </a:xfrm>
        </p:grpSpPr>
        <p:sp>
          <p:nvSpPr>
            <p:cNvPr id="259076" name="Freeform 4"/>
            <p:cNvSpPr>
              <a:spLocks/>
            </p:cNvSpPr>
            <p:nvPr/>
          </p:nvSpPr>
          <p:spPr bwMode="auto">
            <a:xfrm>
              <a:off x="3343" y="1370"/>
              <a:ext cx="206" cy="414"/>
            </a:xfrm>
            <a:custGeom>
              <a:avLst/>
              <a:gdLst>
                <a:gd name="T0" fmla="*/ 266 w 416"/>
                <a:gd name="T1" fmla="*/ 0 h 826"/>
                <a:gd name="T2" fmla="*/ 0 w 416"/>
                <a:gd name="T3" fmla="*/ 826 h 826"/>
                <a:gd name="T4" fmla="*/ 153 w 416"/>
                <a:gd name="T5" fmla="*/ 826 h 826"/>
                <a:gd name="T6" fmla="*/ 416 w 416"/>
                <a:gd name="T7" fmla="*/ 0 h 826"/>
                <a:gd name="T8" fmla="*/ 266 w 416"/>
                <a:gd name="T9" fmla="*/ 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826">
                  <a:moveTo>
                    <a:pt x="266" y="0"/>
                  </a:moveTo>
                  <a:lnTo>
                    <a:pt x="0" y="826"/>
                  </a:lnTo>
                  <a:lnTo>
                    <a:pt x="153" y="826"/>
                  </a:lnTo>
                  <a:lnTo>
                    <a:pt x="41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9077" name="Freeform 5"/>
            <p:cNvSpPr>
              <a:spLocks/>
            </p:cNvSpPr>
            <p:nvPr/>
          </p:nvSpPr>
          <p:spPr bwMode="auto">
            <a:xfrm>
              <a:off x="3652" y="1590"/>
              <a:ext cx="638" cy="194"/>
            </a:xfrm>
            <a:custGeom>
              <a:avLst/>
              <a:gdLst>
                <a:gd name="T0" fmla="*/ 0 w 1276"/>
                <a:gd name="T1" fmla="*/ 145 h 387"/>
                <a:gd name="T2" fmla="*/ 105 w 1276"/>
                <a:gd name="T3" fmla="*/ 55 h 387"/>
                <a:gd name="T4" fmla="*/ 179 w 1276"/>
                <a:gd name="T5" fmla="*/ 187 h 387"/>
                <a:gd name="T6" fmla="*/ 206 w 1276"/>
                <a:gd name="T7" fmla="*/ 230 h 387"/>
                <a:gd name="T8" fmla="*/ 227 w 1276"/>
                <a:gd name="T9" fmla="*/ 244 h 387"/>
                <a:gd name="T10" fmla="*/ 255 w 1276"/>
                <a:gd name="T11" fmla="*/ 256 h 387"/>
                <a:gd name="T12" fmla="*/ 287 w 1276"/>
                <a:gd name="T13" fmla="*/ 249 h 387"/>
                <a:gd name="T14" fmla="*/ 318 w 1276"/>
                <a:gd name="T15" fmla="*/ 235 h 387"/>
                <a:gd name="T16" fmla="*/ 406 w 1276"/>
                <a:gd name="T17" fmla="*/ 173 h 387"/>
                <a:gd name="T18" fmla="*/ 484 w 1276"/>
                <a:gd name="T19" fmla="*/ 114 h 387"/>
                <a:gd name="T20" fmla="*/ 561 w 1276"/>
                <a:gd name="T21" fmla="*/ 58 h 387"/>
                <a:gd name="T22" fmla="*/ 627 w 1276"/>
                <a:gd name="T23" fmla="*/ 18 h 387"/>
                <a:gd name="T24" fmla="*/ 669 w 1276"/>
                <a:gd name="T25" fmla="*/ 5 h 387"/>
                <a:gd name="T26" fmla="*/ 709 w 1276"/>
                <a:gd name="T27" fmla="*/ 0 h 387"/>
                <a:gd name="T28" fmla="*/ 730 w 1276"/>
                <a:gd name="T29" fmla="*/ 9 h 387"/>
                <a:gd name="T30" fmla="*/ 756 w 1276"/>
                <a:gd name="T31" fmla="*/ 18 h 387"/>
                <a:gd name="T32" fmla="*/ 795 w 1276"/>
                <a:gd name="T33" fmla="*/ 46 h 387"/>
                <a:gd name="T34" fmla="*/ 832 w 1276"/>
                <a:gd name="T35" fmla="*/ 91 h 387"/>
                <a:gd name="T36" fmla="*/ 872 w 1276"/>
                <a:gd name="T37" fmla="*/ 156 h 387"/>
                <a:gd name="T38" fmla="*/ 920 w 1276"/>
                <a:gd name="T39" fmla="*/ 205 h 387"/>
                <a:gd name="T40" fmla="*/ 942 w 1276"/>
                <a:gd name="T41" fmla="*/ 224 h 387"/>
                <a:gd name="T42" fmla="*/ 961 w 1276"/>
                <a:gd name="T43" fmla="*/ 230 h 387"/>
                <a:gd name="T44" fmla="*/ 969 w 1276"/>
                <a:gd name="T45" fmla="*/ 230 h 387"/>
                <a:gd name="T46" fmla="*/ 995 w 1276"/>
                <a:gd name="T47" fmla="*/ 235 h 387"/>
                <a:gd name="T48" fmla="*/ 1023 w 1276"/>
                <a:gd name="T49" fmla="*/ 224 h 387"/>
                <a:gd name="T50" fmla="*/ 1059 w 1276"/>
                <a:gd name="T51" fmla="*/ 204 h 387"/>
                <a:gd name="T52" fmla="*/ 1105 w 1276"/>
                <a:gd name="T53" fmla="*/ 160 h 387"/>
                <a:gd name="T54" fmla="*/ 1155 w 1276"/>
                <a:gd name="T55" fmla="*/ 122 h 387"/>
                <a:gd name="T56" fmla="*/ 1231 w 1276"/>
                <a:gd name="T57" fmla="*/ 51 h 387"/>
                <a:gd name="T58" fmla="*/ 1276 w 1276"/>
                <a:gd name="T59" fmla="*/ 146 h 387"/>
                <a:gd name="T60" fmla="*/ 1237 w 1276"/>
                <a:gd name="T61" fmla="*/ 187 h 387"/>
                <a:gd name="T62" fmla="*/ 1172 w 1276"/>
                <a:gd name="T63" fmla="*/ 249 h 387"/>
                <a:gd name="T64" fmla="*/ 1104 w 1276"/>
                <a:gd name="T65" fmla="*/ 301 h 387"/>
                <a:gd name="T66" fmla="*/ 1040 w 1276"/>
                <a:gd name="T67" fmla="*/ 349 h 387"/>
                <a:gd name="T68" fmla="*/ 976 w 1276"/>
                <a:gd name="T69" fmla="*/ 369 h 387"/>
                <a:gd name="T70" fmla="*/ 929 w 1276"/>
                <a:gd name="T71" fmla="*/ 382 h 387"/>
                <a:gd name="T72" fmla="*/ 898 w 1276"/>
                <a:gd name="T73" fmla="*/ 382 h 387"/>
                <a:gd name="T74" fmla="*/ 860 w 1276"/>
                <a:gd name="T75" fmla="*/ 367 h 387"/>
                <a:gd name="T76" fmla="*/ 820 w 1276"/>
                <a:gd name="T77" fmla="*/ 340 h 387"/>
                <a:gd name="T78" fmla="*/ 791 w 1276"/>
                <a:gd name="T79" fmla="*/ 310 h 387"/>
                <a:gd name="T80" fmla="*/ 756 w 1276"/>
                <a:gd name="T81" fmla="*/ 264 h 387"/>
                <a:gd name="T82" fmla="*/ 723 w 1276"/>
                <a:gd name="T83" fmla="*/ 218 h 387"/>
                <a:gd name="T84" fmla="*/ 693 w 1276"/>
                <a:gd name="T85" fmla="*/ 172 h 387"/>
                <a:gd name="T86" fmla="*/ 669 w 1276"/>
                <a:gd name="T87" fmla="*/ 156 h 387"/>
                <a:gd name="T88" fmla="*/ 623 w 1276"/>
                <a:gd name="T89" fmla="*/ 151 h 387"/>
                <a:gd name="T90" fmla="*/ 596 w 1276"/>
                <a:gd name="T91" fmla="*/ 160 h 387"/>
                <a:gd name="T92" fmla="*/ 557 w 1276"/>
                <a:gd name="T93" fmla="*/ 182 h 387"/>
                <a:gd name="T94" fmla="*/ 468 w 1276"/>
                <a:gd name="T95" fmla="*/ 253 h 387"/>
                <a:gd name="T96" fmla="*/ 360 w 1276"/>
                <a:gd name="T97" fmla="*/ 328 h 387"/>
                <a:gd name="T98" fmla="*/ 293 w 1276"/>
                <a:gd name="T99" fmla="*/ 372 h 387"/>
                <a:gd name="T100" fmla="*/ 260 w 1276"/>
                <a:gd name="T101" fmla="*/ 382 h 387"/>
                <a:gd name="T102" fmla="*/ 216 w 1276"/>
                <a:gd name="T103" fmla="*/ 387 h 387"/>
                <a:gd name="T104" fmla="*/ 170 w 1276"/>
                <a:gd name="T105" fmla="*/ 373 h 387"/>
                <a:gd name="T106" fmla="*/ 130 w 1276"/>
                <a:gd name="T107" fmla="*/ 349 h 387"/>
                <a:gd name="T108" fmla="*/ 83 w 1276"/>
                <a:gd name="T109" fmla="*/ 300 h 387"/>
                <a:gd name="T110" fmla="*/ 42 w 1276"/>
                <a:gd name="T111" fmla="*/ 230 h 387"/>
                <a:gd name="T112" fmla="*/ 0 w 1276"/>
                <a:gd name="T113" fmla="*/ 145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6" h="387">
                  <a:moveTo>
                    <a:pt x="0" y="145"/>
                  </a:moveTo>
                  <a:lnTo>
                    <a:pt x="105" y="55"/>
                  </a:lnTo>
                  <a:lnTo>
                    <a:pt x="179" y="187"/>
                  </a:lnTo>
                  <a:lnTo>
                    <a:pt x="206" y="230"/>
                  </a:lnTo>
                  <a:lnTo>
                    <a:pt x="227" y="244"/>
                  </a:lnTo>
                  <a:lnTo>
                    <a:pt x="255" y="256"/>
                  </a:lnTo>
                  <a:lnTo>
                    <a:pt x="287" y="249"/>
                  </a:lnTo>
                  <a:lnTo>
                    <a:pt x="318" y="235"/>
                  </a:lnTo>
                  <a:lnTo>
                    <a:pt x="406" y="173"/>
                  </a:lnTo>
                  <a:lnTo>
                    <a:pt x="484" y="114"/>
                  </a:lnTo>
                  <a:lnTo>
                    <a:pt x="561" y="58"/>
                  </a:lnTo>
                  <a:lnTo>
                    <a:pt x="627" y="18"/>
                  </a:lnTo>
                  <a:lnTo>
                    <a:pt x="669" y="5"/>
                  </a:lnTo>
                  <a:lnTo>
                    <a:pt x="709" y="0"/>
                  </a:lnTo>
                  <a:lnTo>
                    <a:pt x="730" y="9"/>
                  </a:lnTo>
                  <a:lnTo>
                    <a:pt x="756" y="18"/>
                  </a:lnTo>
                  <a:lnTo>
                    <a:pt x="795" y="46"/>
                  </a:lnTo>
                  <a:lnTo>
                    <a:pt x="832" y="91"/>
                  </a:lnTo>
                  <a:lnTo>
                    <a:pt x="872" y="156"/>
                  </a:lnTo>
                  <a:lnTo>
                    <a:pt x="920" y="205"/>
                  </a:lnTo>
                  <a:lnTo>
                    <a:pt x="942" y="224"/>
                  </a:lnTo>
                  <a:lnTo>
                    <a:pt x="961" y="230"/>
                  </a:lnTo>
                  <a:lnTo>
                    <a:pt x="969" y="230"/>
                  </a:lnTo>
                  <a:lnTo>
                    <a:pt x="995" y="235"/>
                  </a:lnTo>
                  <a:lnTo>
                    <a:pt x="1023" y="224"/>
                  </a:lnTo>
                  <a:lnTo>
                    <a:pt x="1059" y="204"/>
                  </a:lnTo>
                  <a:lnTo>
                    <a:pt x="1105" y="160"/>
                  </a:lnTo>
                  <a:lnTo>
                    <a:pt x="1155" y="122"/>
                  </a:lnTo>
                  <a:lnTo>
                    <a:pt x="1231" y="51"/>
                  </a:lnTo>
                  <a:lnTo>
                    <a:pt x="1276" y="146"/>
                  </a:lnTo>
                  <a:lnTo>
                    <a:pt x="1237" y="187"/>
                  </a:lnTo>
                  <a:lnTo>
                    <a:pt x="1172" y="249"/>
                  </a:lnTo>
                  <a:lnTo>
                    <a:pt x="1104" y="301"/>
                  </a:lnTo>
                  <a:lnTo>
                    <a:pt x="1040" y="349"/>
                  </a:lnTo>
                  <a:lnTo>
                    <a:pt x="976" y="369"/>
                  </a:lnTo>
                  <a:lnTo>
                    <a:pt x="929" y="382"/>
                  </a:lnTo>
                  <a:lnTo>
                    <a:pt x="898" y="382"/>
                  </a:lnTo>
                  <a:lnTo>
                    <a:pt x="860" y="367"/>
                  </a:lnTo>
                  <a:lnTo>
                    <a:pt x="820" y="340"/>
                  </a:lnTo>
                  <a:lnTo>
                    <a:pt x="791" y="310"/>
                  </a:lnTo>
                  <a:lnTo>
                    <a:pt x="756" y="264"/>
                  </a:lnTo>
                  <a:lnTo>
                    <a:pt x="723" y="218"/>
                  </a:lnTo>
                  <a:lnTo>
                    <a:pt x="693" y="172"/>
                  </a:lnTo>
                  <a:lnTo>
                    <a:pt x="669" y="156"/>
                  </a:lnTo>
                  <a:lnTo>
                    <a:pt x="623" y="151"/>
                  </a:lnTo>
                  <a:lnTo>
                    <a:pt x="596" y="160"/>
                  </a:lnTo>
                  <a:lnTo>
                    <a:pt x="557" y="182"/>
                  </a:lnTo>
                  <a:lnTo>
                    <a:pt x="468" y="253"/>
                  </a:lnTo>
                  <a:lnTo>
                    <a:pt x="360" y="328"/>
                  </a:lnTo>
                  <a:lnTo>
                    <a:pt x="293" y="372"/>
                  </a:lnTo>
                  <a:lnTo>
                    <a:pt x="260" y="382"/>
                  </a:lnTo>
                  <a:lnTo>
                    <a:pt x="216" y="387"/>
                  </a:lnTo>
                  <a:lnTo>
                    <a:pt x="170" y="373"/>
                  </a:lnTo>
                  <a:lnTo>
                    <a:pt x="130" y="349"/>
                  </a:lnTo>
                  <a:lnTo>
                    <a:pt x="83" y="300"/>
                  </a:lnTo>
                  <a:lnTo>
                    <a:pt x="42" y="23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9078" name="Freeform 6"/>
            <p:cNvSpPr>
              <a:spLocks/>
            </p:cNvSpPr>
            <p:nvPr/>
          </p:nvSpPr>
          <p:spPr bwMode="auto">
            <a:xfrm>
              <a:off x="4354" y="1590"/>
              <a:ext cx="451" cy="191"/>
            </a:xfrm>
            <a:custGeom>
              <a:avLst/>
              <a:gdLst>
                <a:gd name="T0" fmla="*/ 0 w 901"/>
                <a:gd name="T1" fmla="*/ 148 h 385"/>
                <a:gd name="T2" fmla="*/ 110 w 901"/>
                <a:gd name="T3" fmla="*/ 57 h 385"/>
                <a:gd name="T4" fmla="*/ 134 w 901"/>
                <a:gd name="T5" fmla="*/ 116 h 385"/>
                <a:gd name="T6" fmla="*/ 173 w 901"/>
                <a:gd name="T7" fmla="*/ 175 h 385"/>
                <a:gd name="T8" fmla="*/ 197 w 901"/>
                <a:gd name="T9" fmla="*/ 212 h 385"/>
                <a:gd name="T10" fmla="*/ 218 w 901"/>
                <a:gd name="T11" fmla="*/ 227 h 385"/>
                <a:gd name="T12" fmla="*/ 241 w 901"/>
                <a:gd name="T13" fmla="*/ 238 h 385"/>
                <a:gd name="T14" fmla="*/ 274 w 901"/>
                <a:gd name="T15" fmla="*/ 240 h 385"/>
                <a:gd name="T16" fmla="*/ 313 w 901"/>
                <a:gd name="T17" fmla="*/ 229 h 385"/>
                <a:gd name="T18" fmla="*/ 356 w 901"/>
                <a:gd name="T19" fmla="*/ 198 h 385"/>
                <a:gd name="T20" fmla="*/ 414 w 901"/>
                <a:gd name="T21" fmla="*/ 156 h 385"/>
                <a:gd name="T22" fmla="*/ 514 w 901"/>
                <a:gd name="T23" fmla="*/ 79 h 385"/>
                <a:gd name="T24" fmla="*/ 582 w 901"/>
                <a:gd name="T25" fmla="*/ 31 h 385"/>
                <a:gd name="T26" fmla="*/ 615 w 901"/>
                <a:gd name="T27" fmla="*/ 8 h 385"/>
                <a:gd name="T28" fmla="*/ 650 w 901"/>
                <a:gd name="T29" fmla="*/ 2 h 385"/>
                <a:gd name="T30" fmla="*/ 692 w 901"/>
                <a:gd name="T31" fmla="*/ 0 h 385"/>
                <a:gd name="T32" fmla="*/ 724 w 901"/>
                <a:gd name="T33" fmla="*/ 7 h 385"/>
                <a:gd name="T34" fmla="*/ 750 w 901"/>
                <a:gd name="T35" fmla="*/ 21 h 385"/>
                <a:gd name="T36" fmla="*/ 779 w 901"/>
                <a:gd name="T37" fmla="*/ 45 h 385"/>
                <a:gd name="T38" fmla="*/ 813 w 901"/>
                <a:gd name="T39" fmla="*/ 82 h 385"/>
                <a:gd name="T40" fmla="*/ 843 w 901"/>
                <a:gd name="T41" fmla="*/ 136 h 385"/>
                <a:gd name="T42" fmla="*/ 901 w 901"/>
                <a:gd name="T43" fmla="*/ 238 h 385"/>
                <a:gd name="T44" fmla="*/ 797 w 901"/>
                <a:gd name="T45" fmla="*/ 329 h 385"/>
                <a:gd name="T46" fmla="*/ 751 w 901"/>
                <a:gd name="T47" fmla="*/ 248 h 385"/>
                <a:gd name="T48" fmla="*/ 718 w 901"/>
                <a:gd name="T49" fmla="*/ 194 h 385"/>
                <a:gd name="T50" fmla="*/ 690 w 901"/>
                <a:gd name="T51" fmla="*/ 161 h 385"/>
                <a:gd name="T52" fmla="*/ 664 w 901"/>
                <a:gd name="T53" fmla="*/ 140 h 385"/>
                <a:gd name="T54" fmla="*/ 637 w 901"/>
                <a:gd name="T55" fmla="*/ 138 h 385"/>
                <a:gd name="T56" fmla="*/ 597 w 901"/>
                <a:gd name="T57" fmla="*/ 144 h 385"/>
                <a:gd name="T58" fmla="*/ 565 w 901"/>
                <a:gd name="T59" fmla="*/ 163 h 385"/>
                <a:gd name="T60" fmla="*/ 510 w 901"/>
                <a:gd name="T61" fmla="*/ 204 h 385"/>
                <a:gd name="T62" fmla="*/ 441 w 901"/>
                <a:gd name="T63" fmla="*/ 256 h 385"/>
                <a:gd name="T64" fmla="*/ 356 w 901"/>
                <a:gd name="T65" fmla="*/ 317 h 385"/>
                <a:gd name="T66" fmla="*/ 301 w 901"/>
                <a:gd name="T67" fmla="*/ 358 h 385"/>
                <a:gd name="T68" fmla="*/ 256 w 901"/>
                <a:gd name="T69" fmla="*/ 375 h 385"/>
                <a:gd name="T70" fmla="*/ 220 w 901"/>
                <a:gd name="T71" fmla="*/ 385 h 385"/>
                <a:gd name="T72" fmla="*/ 187 w 901"/>
                <a:gd name="T73" fmla="*/ 381 h 385"/>
                <a:gd name="T74" fmla="*/ 151 w 901"/>
                <a:gd name="T75" fmla="*/ 370 h 385"/>
                <a:gd name="T76" fmla="*/ 122 w 901"/>
                <a:gd name="T77" fmla="*/ 353 h 385"/>
                <a:gd name="T78" fmla="*/ 92 w 901"/>
                <a:gd name="T79" fmla="*/ 329 h 385"/>
                <a:gd name="T80" fmla="*/ 74 w 901"/>
                <a:gd name="T81" fmla="*/ 298 h 385"/>
                <a:gd name="T82" fmla="*/ 43 w 901"/>
                <a:gd name="T83" fmla="*/ 240 h 385"/>
                <a:gd name="T84" fmla="*/ 0 w 901"/>
                <a:gd name="T85" fmla="*/ 1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1" h="385">
                  <a:moveTo>
                    <a:pt x="0" y="148"/>
                  </a:moveTo>
                  <a:lnTo>
                    <a:pt x="110" y="57"/>
                  </a:lnTo>
                  <a:lnTo>
                    <a:pt x="134" y="116"/>
                  </a:lnTo>
                  <a:lnTo>
                    <a:pt x="173" y="175"/>
                  </a:lnTo>
                  <a:lnTo>
                    <a:pt x="197" y="212"/>
                  </a:lnTo>
                  <a:lnTo>
                    <a:pt x="218" y="227"/>
                  </a:lnTo>
                  <a:lnTo>
                    <a:pt x="241" y="238"/>
                  </a:lnTo>
                  <a:lnTo>
                    <a:pt x="274" y="240"/>
                  </a:lnTo>
                  <a:lnTo>
                    <a:pt x="313" y="229"/>
                  </a:lnTo>
                  <a:lnTo>
                    <a:pt x="356" y="198"/>
                  </a:lnTo>
                  <a:lnTo>
                    <a:pt x="414" y="156"/>
                  </a:lnTo>
                  <a:lnTo>
                    <a:pt x="514" y="79"/>
                  </a:lnTo>
                  <a:lnTo>
                    <a:pt x="582" y="31"/>
                  </a:lnTo>
                  <a:lnTo>
                    <a:pt x="615" y="8"/>
                  </a:lnTo>
                  <a:lnTo>
                    <a:pt x="650" y="2"/>
                  </a:lnTo>
                  <a:lnTo>
                    <a:pt x="692" y="0"/>
                  </a:lnTo>
                  <a:lnTo>
                    <a:pt x="724" y="7"/>
                  </a:lnTo>
                  <a:lnTo>
                    <a:pt x="750" y="21"/>
                  </a:lnTo>
                  <a:lnTo>
                    <a:pt x="779" y="45"/>
                  </a:lnTo>
                  <a:lnTo>
                    <a:pt x="813" y="82"/>
                  </a:lnTo>
                  <a:lnTo>
                    <a:pt x="843" y="136"/>
                  </a:lnTo>
                  <a:lnTo>
                    <a:pt x="901" y="238"/>
                  </a:lnTo>
                  <a:lnTo>
                    <a:pt x="797" y="329"/>
                  </a:lnTo>
                  <a:lnTo>
                    <a:pt x="751" y="248"/>
                  </a:lnTo>
                  <a:lnTo>
                    <a:pt x="718" y="194"/>
                  </a:lnTo>
                  <a:lnTo>
                    <a:pt x="690" y="161"/>
                  </a:lnTo>
                  <a:lnTo>
                    <a:pt x="664" y="140"/>
                  </a:lnTo>
                  <a:lnTo>
                    <a:pt x="637" y="138"/>
                  </a:lnTo>
                  <a:lnTo>
                    <a:pt x="597" y="144"/>
                  </a:lnTo>
                  <a:lnTo>
                    <a:pt x="565" y="163"/>
                  </a:lnTo>
                  <a:lnTo>
                    <a:pt x="510" y="204"/>
                  </a:lnTo>
                  <a:lnTo>
                    <a:pt x="441" y="256"/>
                  </a:lnTo>
                  <a:lnTo>
                    <a:pt x="356" y="317"/>
                  </a:lnTo>
                  <a:lnTo>
                    <a:pt x="301" y="358"/>
                  </a:lnTo>
                  <a:lnTo>
                    <a:pt x="256" y="375"/>
                  </a:lnTo>
                  <a:lnTo>
                    <a:pt x="220" y="385"/>
                  </a:lnTo>
                  <a:lnTo>
                    <a:pt x="187" y="381"/>
                  </a:lnTo>
                  <a:lnTo>
                    <a:pt x="151" y="370"/>
                  </a:lnTo>
                  <a:lnTo>
                    <a:pt x="122" y="353"/>
                  </a:lnTo>
                  <a:lnTo>
                    <a:pt x="92" y="329"/>
                  </a:lnTo>
                  <a:lnTo>
                    <a:pt x="74" y="298"/>
                  </a:lnTo>
                  <a:lnTo>
                    <a:pt x="43" y="24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9079" name="Freeform 7"/>
            <p:cNvSpPr>
              <a:spLocks/>
            </p:cNvSpPr>
            <p:nvPr/>
          </p:nvSpPr>
          <p:spPr bwMode="auto">
            <a:xfrm>
              <a:off x="3572" y="1183"/>
              <a:ext cx="209" cy="401"/>
            </a:xfrm>
            <a:custGeom>
              <a:avLst/>
              <a:gdLst>
                <a:gd name="T0" fmla="*/ 363 w 417"/>
                <a:gd name="T1" fmla="*/ 0 h 805"/>
                <a:gd name="T2" fmla="*/ 221 w 417"/>
                <a:gd name="T3" fmla="*/ 106 h 805"/>
                <a:gd name="T4" fmla="*/ 237 w 417"/>
                <a:gd name="T5" fmla="*/ 152 h 805"/>
                <a:gd name="T6" fmla="*/ 248 w 417"/>
                <a:gd name="T7" fmla="*/ 222 h 805"/>
                <a:gd name="T8" fmla="*/ 248 w 417"/>
                <a:gd name="T9" fmla="*/ 297 h 805"/>
                <a:gd name="T10" fmla="*/ 239 w 417"/>
                <a:gd name="T11" fmla="*/ 368 h 805"/>
                <a:gd name="T12" fmla="*/ 216 w 417"/>
                <a:gd name="T13" fmla="*/ 436 h 805"/>
                <a:gd name="T14" fmla="*/ 181 w 417"/>
                <a:gd name="T15" fmla="*/ 497 h 805"/>
                <a:gd name="T16" fmla="*/ 130 w 417"/>
                <a:gd name="T17" fmla="*/ 572 h 805"/>
                <a:gd name="T18" fmla="*/ 64 w 417"/>
                <a:gd name="T19" fmla="*/ 637 h 805"/>
                <a:gd name="T20" fmla="*/ 0 w 417"/>
                <a:gd name="T21" fmla="*/ 691 h 805"/>
                <a:gd name="T22" fmla="*/ 66 w 417"/>
                <a:gd name="T23" fmla="*/ 805 h 805"/>
                <a:gd name="T24" fmla="*/ 118 w 417"/>
                <a:gd name="T25" fmla="*/ 763 h 805"/>
                <a:gd name="T26" fmla="*/ 181 w 417"/>
                <a:gd name="T27" fmla="*/ 711 h 805"/>
                <a:gd name="T28" fmla="*/ 235 w 417"/>
                <a:gd name="T29" fmla="*/ 646 h 805"/>
                <a:gd name="T30" fmla="*/ 290 w 417"/>
                <a:gd name="T31" fmla="*/ 577 h 805"/>
                <a:gd name="T32" fmla="*/ 331 w 417"/>
                <a:gd name="T33" fmla="*/ 501 h 805"/>
                <a:gd name="T34" fmla="*/ 368 w 417"/>
                <a:gd name="T35" fmla="*/ 422 h 805"/>
                <a:gd name="T36" fmla="*/ 401 w 417"/>
                <a:gd name="T37" fmla="*/ 336 h 805"/>
                <a:gd name="T38" fmla="*/ 412 w 417"/>
                <a:gd name="T39" fmla="*/ 259 h 805"/>
                <a:gd name="T40" fmla="*/ 417 w 417"/>
                <a:gd name="T41" fmla="*/ 191 h 805"/>
                <a:gd name="T42" fmla="*/ 407 w 417"/>
                <a:gd name="T43" fmla="*/ 115 h 805"/>
                <a:gd name="T44" fmla="*/ 391 w 417"/>
                <a:gd name="T45" fmla="*/ 59 h 805"/>
                <a:gd name="T46" fmla="*/ 363 w 417"/>
                <a:gd name="T4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7" h="805">
                  <a:moveTo>
                    <a:pt x="363" y="0"/>
                  </a:moveTo>
                  <a:lnTo>
                    <a:pt x="221" y="106"/>
                  </a:lnTo>
                  <a:lnTo>
                    <a:pt x="237" y="152"/>
                  </a:lnTo>
                  <a:lnTo>
                    <a:pt x="248" y="222"/>
                  </a:lnTo>
                  <a:lnTo>
                    <a:pt x="248" y="297"/>
                  </a:lnTo>
                  <a:lnTo>
                    <a:pt x="239" y="368"/>
                  </a:lnTo>
                  <a:lnTo>
                    <a:pt x="216" y="436"/>
                  </a:lnTo>
                  <a:lnTo>
                    <a:pt x="181" y="497"/>
                  </a:lnTo>
                  <a:lnTo>
                    <a:pt x="130" y="572"/>
                  </a:lnTo>
                  <a:lnTo>
                    <a:pt x="64" y="637"/>
                  </a:lnTo>
                  <a:lnTo>
                    <a:pt x="0" y="691"/>
                  </a:lnTo>
                  <a:lnTo>
                    <a:pt x="66" y="805"/>
                  </a:lnTo>
                  <a:lnTo>
                    <a:pt x="118" y="763"/>
                  </a:lnTo>
                  <a:lnTo>
                    <a:pt x="181" y="711"/>
                  </a:lnTo>
                  <a:lnTo>
                    <a:pt x="235" y="646"/>
                  </a:lnTo>
                  <a:lnTo>
                    <a:pt x="290" y="577"/>
                  </a:lnTo>
                  <a:lnTo>
                    <a:pt x="331" y="501"/>
                  </a:lnTo>
                  <a:lnTo>
                    <a:pt x="368" y="422"/>
                  </a:lnTo>
                  <a:lnTo>
                    <a:pt x="401" y="336"/>
                  </a:lnTo>
                  <a:lnTo>
                    <a:pt x="412" y="259"/>
                  </a:lnTo>
                  <a:lnTo>
                    <a:pt x="417" y="191"/>
                  </a:lnTo>
                  <a:lnTo>
                    <a:pt x="407" y="115"/>
                  </a:lnTo>
                  <a:lnTo>
                    <a:pt x="391" y="59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4826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nl-N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8985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warder19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588"/>
            <a:ext cx="9144000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9916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ek 1">
            <a:extLst>
              <a:ext uri="{FF2B5EF4-FFF2-40B4-BE49-F238E27FC236}">
                <a16:creationId xmlns:a16="http://schemas.microsoft.com/office/drawing/2014/main" id="{F8DB5674-FE3D-4B06-BE75-483C092F8C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1924899"/>
              </p:ext>
            </p:extLst>
          </p:nvPr>
        </p:nvGraphicFramePr>
        <p:xfrm>
          <a:off x="312516" y="254643"/>
          <a:ext cx="11690431" cy="644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kstvak 2">
            <a:extLst>
              <a:ext uri="{FF2B5EF4-FFF2-40B4-BE49-F238E27FC236}">
                <a16:creationId xmlns:a16="http://schemas.microsoft.com/office/drawing/2014/main" id="{CF88B9D3-B6F3-44F3-B70D-F1C8E3FD60B5}"/>
              </a:ext>
            </a:extLst>
          </p:cNvPr>
          <p:cNvSpPr txBox="1"/>
          <p:nvPr/>
        </p:nvSpPr>
        <p:spPr>
          <a:xfrm>
            <a:off x="951053" y="1061892"/>
            <a:ext cx="3100086" cy="1033125"/>
          </a:xfrm>
          <a:prstGeom prst="rect">
            <a:avLst/>
          </a:prstGeom>
          <a:solidFill>
            <a:schemeClr val="bg2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/>
              <a:t>in 1977 erbij : Den Helder</a:t>
            </a:r>
          </a:p>
          <a:p>
            <a:r>
              <a:rPr lang="nl-NL" sz="1800"/>
              <a:t>in 1982 erbij : Bussum</a:t>
            </a:r>
          </a:p>
          <a:p>
            <a:r>
              <a:rPr lang="nl-NL" sz="1800"/>
              <a:t>in 1997 erbij : WLZK</a:t>
            </a:r>
          </a:p>
        </p:txBody>
      </p:sp>
    </p:spTree>
    <p:extLst>
      <p:ext uri="{BB962C8B-B14F-4D97-AF65-F5344CB8AC3E}">
        <p14:creationId xmlns:p14="http://schemas.microsoft.com/office/powerpoint/2010/main" val="7536139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Dune water treatment</a:t>
            </a:r>
            <a:br>
              <a:rPr lang="en-US" dirty="0"/>
            </a:br>
            <a:endParaRPr lang="en-US" dirty="0"/>
          </a:p>
        </p:txBody>
      </p:sp>
      <p:sp>
        <p:nvSpPr>
          <p:cNvPr id="7" name="AutoShape 2" descr="Overzicht gemeenten Noord-Holland"/>
          <p:cNvSpPr>
            <a:spLocks noChangeAspect="1" noChangeArrowheads="1"/>
          </p:cNvSpPr>
          <p:nvPr/>
        </p:nvSpPr>
        <p:spPr bwMode="auto">
          <a:xfrm>
            <a:off x="970279" y="6346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839872" y="1124372"/>
            <a:ext cx="2222354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1920 – 1950 circa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1951049" y="3348605"/>
            <a:ext cx="45719" cy="3383280"/>
          </a:xfrm>
          <a:custGeom>
            <a:avLst/>
            <a:gdLst>
              <a:gd name="T0" fmla="*/ 0 w 1"/>
              <a:gd name="T1" fmla="*/ 0 h 2544"/>
              <a:gd name="T2" fmla="*/ 0 w 1"/>
              <a:gd name="T3" fmla="*/ 2544 h 25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2544">
                <a:moveTo>
                  <a:pt x="0" y="0"/>
                </a:moveTo>
                <a:lnTo>
                  <a:pt x="0" y="2544"/>
                </a:lnTo>
              </a:path>
            </a:pathLst>
          </a:custGeom>
          <a:noFill/>
          <a:ln w="34925" cap="flat" cmpd="sng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nl-NL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5" name="Freeform 4"/>
          <p:cNvSpPr>
            <a:spLocks/>
          </p:cNvSpPr>
          <p:nvPr/>
        </p:nvSpPr>
        <p:spPr bwMode="auto">
          <a:xfrm>
            <a:off x="1079343" y="3311342"/>
            <a:ext cx="1743412" cy="436598"/>
          </a:xfrm>
          <a:custGeom>
            <a:avLst/>
            <a:gdLst>
              <a:gd name="T0" fmla="*/ 58 w 920"/>
              <a:gd name="T1" fmla="*/ 120 h 416"/>
              <a:gd name="T2" fmla="*/ 98 w 920"/>
              <a:gd name="T3" fmla="*/ 72 h 416"/>
              <a:gd name="T4" fmla="*/ 194 w 920"/>
              <a:gd name="T5" fmla="*/ 32 h 416"/>
              <a:gd name="T6" fmla="*/ 266 w 920"/>
              <a:gd name="T7" fmla="*/ 8 h 416"/>
              <a:gd name="T8" fmla="*/ 290 w 920"/>
              <a:gd name="T9" fmla="*/ 0 h 416"/>
              <a:gd name="T10" fmla="*/ 498 w 920"/>
              <a:gd name="T11" fmla="*/ 16 h 416"/>
              <a:gd name="T12" fmla="*/ 570 w 920"/>
              <a:gd name="T13" fmla="*/ 40 h 416"/>
              <a:gd name="T14" fmla="*/ 594 w 920"/>
              <a:gd name="T15" fmla="*/ 48 h 416"/>
              <a:gd name="T16" fmla="*/ 802 w 920"/>
              <a:gd name="T17" fmla="*/ 40 h 416"/>
              <a:gd name="T18" fmla="*/ 874 w 920"/>
              <a:gd name="T19" fmla="*/ 96 h 416"/>
              <a:gd name="T20" fmla="*/ 874 w 920"/>
              <a:gd name="T21" fmla="*/ 320 h 416"/>
              <a:gd name="T22" fmla="*/ 826 w 920"/>
              <a:gd name="T23" fmla="*/ 352 h 416"/>
              <a:gd name="T24" fmla="*/ 714 w 920"/>
              <a:gd name="T25" fmla="*/ 384 h 416"/>
              <a:gd name="T26" fmla="*/ 634 w 920"/>
              <a:gd name="T27" fmla="*/ 408 h 416"/>
              <a:gd name="T28" fmla="*/ 458 w 920"/>
              <a:gd name="T29" fmla="*/ 384 h 416"/>
              <a:gd name="T30" fmla="*/ 314 w 920"/>
              <a:gd name="T31" fmla="*/ 392 h 416"/>
              <a:gd name="T32" fmla="*/ 218 w 920"/>
              <a:gd name="T33" fmla="*/ 400 h 416"/>
              <a:gd name="T34" fmla="*/ 170 w 920"/>
              <a:gd name="T35" fmla="*/ 416 h 416"/>
              <a:gd name="T36" fmla="*/ 42 w 920"/>
              <a:gd name="T37" fmla="*/ 376 h 416"/>
              <a:gd name="T38" fmla="*/ 2 w 920"/>
              <a:gd name="T39" fmla="*/ 312 h 416"/>
              <a:gd name="T40" fmla="*/ 18 w 920"/>
              <a:gd name="T41" fmla="*/ 192 h 416"/>
              <a:gd name="T42" fmla="*/ 50 w 920"/>
              <a:gd name="T43" fmla="*/ 144 h 416"/>
              <a:gd name="T44" fmla="*/ 74 w 920"/>
              <a:gd name="T45" fmla="*/ 128 h 416"/>
              <a:gd name="T46" fmla="*/ 58 w 920"/>
              <a:gd name="T47" fmla="*/ 12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20" h="416">
                <a:moveTo>
                  <a:pt x="58" y="120"/>
                </a:moveTo>
                <a:cubicBezTo>
                  <a:pt x="73" y="105"/>
                  <a:pt x="83" y="87"/>
                  <a:pt x="98" y="72"/>
                </a:cubicBezTo>
                <a:cubicBezTo>
                  <a:pt x="123" y="47"/>
                  <a:pt x="162" y="43"/>
                  <a:pt x="194" y="32"/>
                </a:cubicBezTo>
                <a:cubicBezTo>
                  <a:pt x="218" y="24"/>
                  <a:pt x="242" y="16"/>
                  <a:pt x="266" y="8"/>
                </a:cubicBezTo>
                <a:cubicBezTo>
                  <a:pt x="274" y="5"/>
                  <a:pt x="290" y="0"/>
                  <a:pt x="290" y="0"/>
                </a:cubicBezTo>
                <a:cubicBezTo>
                  <a:pt x="315" y="1"/>
                  <a:pt x="449" y="6"/>
                  <a:pt x="498" y="16"/>
                </a:cubicBezTo>
                <a:cubicBezTo>
                  <a:pt x="498" y="16"/>
                  <a:pt x="558" y="36"/>
                  <a:pt x="570" y="40"/>
                </a:cubicBezTo>
                <a:cubicBezTo>
                  <a:pt x="578" y="43"/>
                  <a:pt x="594" y="48"/>
                  <a:pt x="594" y="48"/>
                </a:cubicBezTo>
                <a:cubicBezTo>
                  <a:pt x="654" y="45"/>
                  <a:pt x="738" y="27"/>
                  <a:pt x="802" y="40"/>
                </a:cubicBezTo>
                <a:cubicBezTo>
                  <a:pt x="828" y="57"/>
                  <a:pt x="848" y="79"/>
                  <a:pt x="874" y="96"/>
                </a:cubicBezTo>
                <a:cubicBezTo>
                  <a:pt x="920" y="164"/>
                  <a:pt x="899" y="245"/>
                  <a:pt x="874" y="320"/>
                </a:cubicBezTo>
                <a:cubicBezTo>
                  <a:pt x="868" y="338"/>
                  <a:pt x="842" y="341"/>
                  <a:pt x="826" y="352"/>
                </a:cubicBezTo>
                <a:cubicBezTo>
                  <a:pt x="786" y="379"/>
                  <a:pt x="767" y="375"/>
                  <a:pt x="714" y="384"/>
                </a:cubicBezTo>
                <a:cubicBezTo>
                  <a:pt x="687" y="389"/>
                  <a:pt x="634" y="408"/>
                  <a:pt x="634" y="408"/>
                </a:cubicBezTo>
                <a:cubicBezTo>
                  <a:pt x="577" y="394"/>
                  <a:pt x="458" y="384"/>
                  <a:pt x="458" y="384"/>
                </a:cubicBezTo>
                <a:cubicBezTo>
                  <a:pt x="410" y="387"/>
                  <a:pt x="362" y="389"/>
                  <a:pt x="314" y="392"/>
                </a:cubicBezTo>
                <a:cubicBezTo>
                  <a:pt x="282" y="394"/>
                  <a:pt x="250" y="395"/>
                  <a:pt x="218" y="400"/>
                </a:cubicBezTo>
                <a:cubicBezTo>
                  <a:pt x="201" y="403"/>
                  <a:pt x="170" y="416"/>
                  <a:pt x="170" y="416"/>
                </a:cubicBezTo>
                <a:cubicBezTo>
                  <a:pt x="121" y="409"/>
                  <a:pt x="82" y="403"/>
                  <a:pt x="42" y="376"/>
                </a:cubicBezTo>
                <a:cubicBezTo>
                  <a:pt x="32" y="345"/>
                  <a:pt x="12" y="343"/>
                  <a:pt x="2" y="312"/>
                </a:cubicBezTo>
                <a:cubicBezTo>
                  <a:pt x="6" y="272"/>
                  <a:pt x="0" y="228"/>
                  <a:pt x="18" y="192"/>
                </a:cubicBezTo>
                <a:cubicBezTo>
                  <a:pt x="27" y="175"/>
                  <a:pt x="34" y="155"/>
                  <a:pt x="50" y="144"/>
                </a:cubicBezTo>
                <a:cubicBezTo>
                  <a:pt x="58" y="139"/>
                  <a:pt x="71" y="137"/>
                  <a:pt x="74" y="128"/>
                </a:cubicBezTo>
                <a:cubicBezTo>
                  <a:pt x="76" y="122"/>
                  <a:pt x="63" y="123"/>
                  <a:pt x="58" y="120"/>
                </a:cubicBezTo>
                <a:close/>
              </a:path>
            </a:pathLst>
          </a:custGeom>
          <a:solidFill>
            <a:srgbClr val="00B0F0"/>
          </a:solidFill>
          <a:ln w="508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nl-NL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Dune</a:t>
            </a:r>
            <a:r>
              <a:rPr lang="nl-N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water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042177" y="4614811"/>
            <a:ext cx="1863463" cy="564232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Aeration</a:t>
            </a: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1042177" y="5348160"/>
            <a:ext cx="1863463" cy="566480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Sand filtration</a:t>
            </a:r>
          </a:p>
        </p:txBody>
      </p:sp>
      <p:pic>
        <p:nvPicPr>
          <p:cNvPr id="39" name="Picture 2" descr="natuurlijke situatie_bewerk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2"/>
          <a:stretch/>
        </p:blipFill>
        <p:spPr bwMode="auto">
          <a:xfrm>
            <a:off x="8086129" y="192094"/>
            <a:ext cx="3153372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 descr="grondwater_bewerk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2"/>
          <a:stretch/>
        </p:blipFill>
        <p:spPr bwMode="auto">
          <a:xfrm>
            <a:off x="8086127" y="2424716"/>
            <a:ext cx="3181948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353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Dune water treatment</a:t>
            </a:r>
            <a:br>
              <a:rPr lang="en-US" dirty="0"/>
            </a:br>
            <a:endParaRPr lang="en-US" dirty="0"/>
          </a:p>
        </p:txBody>
      </p:sp>
      <p:sp>
        <p:nvSpPr>
          <p:cNvPr id="7" name="AutoShape 2" descr="Overzicht gemeenten Noord-Holland"/>
          <p:cNvSpPr>
            <a:spLocks noChangeAspect="1" noChangeArrowheads="1"/>
          </p:cNvSpPr>
          <p:nvPr/>
        </p:nvSpPr>
        <p:spPr bwMode="auto">
          <a:xfrm>
            <a:off x="970279" y="6346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88" y="748916"/>
            <a:ext cx="3467225" cy="607098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 rot="897915">
            <a:off x="4921642" y="3849203"/>
            <a:ext cx="513119" cy="832723"/>
          </a:xfrm>
          <a:prstGeom prst="ellipse">
            <a:avLst/>
          </a:prstGeom>
          <a:solidFill>
            <a:srgbClr val="FF0000">
              <a:alpha val="41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839872" y="1124372"/>
            <a:ext cx="2222354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1950 – 1981 circa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1961936" y="1447235"/>
            <a:ext cx="45719" cy="4663440"/>
          </a:xfrm>
          <a:custGeom>
            <a:avLst/>
            <a:gdLst>
              <a:gd name="T0" fmla="*/ 0 w 1"/>
              <a:gd name="T1" fmla="*/ 0 h 2544"/>
              <a:gd name="T2" fmla="*/ 0 w 1"/>
              <a:gd name="T3" fmla="*/ 2544 h 25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2544">
                <a:moveTo>
                  <a:pt x="0" y="0"/>
                </a:moveTo>
                <a:lnTo>
                  <a:pt x="0" y="2544"/>
                </a:lnTo>
              </a:path>
            </a:pathLst>
          </a:custGeom>
          <a:noFill/>
          <a:ln w="34925" cap="flat" cmpd="sng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nl-NL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5" name="Freeform 4"/>
          <p:cNvSpPr>
            <a:spLocks/>
          </p:cNvSpPr>
          <p:nvPr/>
        </p:nvSpPr>
        <p:spPr bwMode="auto">
          <a:xfrm>
            <a:off x="1113089" y="3311342"/>
            <a:ext cx="1743412" cy="436598"/>
          </a:xfrm>
          <a:custGeom>
            <a:avLst/>
            <a:gdLst>
              <a:gd name="T0" fmla="*/ 58 w 920"/>
              <a:gd name="T1" fmla="*/ 120 h 416"/>
              <a:gd name="T2" fmla="*/ 98 w 920"/>
              <a:gd name="T3" fmla="*/ 72 h 416"/>
              <a:gd name="T4" fmla="*/ 194 w 920"/>
              <a:gd name="T5" fmla="*/ 32 h 416"/>
              <a:gd name="T6" fmla="*/ 266 w 920"/>
              <a:gd name="T7" fmla="*/ 8 h 416"/>
              <a:gd name="T8" fmla="*/ 290 w 920"/>
              <a:gd name="T9" fmla="*/ 0 h 416"/>
              <a:gd name="T10" fmla="*/ 498 w 920"/>
              <a:gd name="T11" fmla="*/ 16 h 416"/>
              <a:gd name="T12" fmla="*/ 570 w 920"/>
              <a:gd name="T13" fmla="*/ 40 h 416"/>
              <a:gd name="T14" fmla="*/ 594 w 920"/>
              <a:gd name="T15" fmla="*/ 48 h 416"/>
              <a:gd name="T16" fmla="*/ 802 w 920"/>
              <a:gd name="T17" fmla="*/ 40 h 416"/>
              <a:gd name="T18" fmla="*/ 874 w 920"/>
              <a:gd name="T19" fmla="*/ 96 h 416"/>
              <a:gd name="T20" fmla="*/ 874 w 920"/>
              <a:gd name="T21" fmla="*/ 320 h 416"/>
              <a:gd name="T22" fmla="*/ 826 w 920"/>
              <a:gd name="T23" fmla="*/ 352 h 416"/>
              <a:gd name="T24" fmla="*/ 714 w 920"/>
              <a:gd name="T25" fmla="*/ 384 h 416"/>
              <a:gd name="T26" fmla="*/ 634 w 920"/>
              <a:gd name="T27" fmla="*/ 408 h 416"/>
              <a:gd name="T28" fmla="*/ 458 w 920"/>
              <a:gd name="T29" fmla="*/ 384 h 416"/>
              <a:gd name="T30" fmla="*/ 314 w 920"/>
              <a:gd name="T31" fmla="*/ 392 h 416"/>
              <a:gd name="T32" fmla="*/ 218 w 920"/>
              <a:gd name="T33" fmla="*/ 400 h 416"/>
              <a:gd name="T34" fmla="*/ 170 w 920"/>
              <a:gd name="T35" fmla="*/ 416 h 416"/>
              <a:gd name="T36" fmla="*/ 42 w 920"/>
              <a:gd name="T37" fmla="*/ 376 h 416"/>
              <a:gd name="T38" fmla="*/ 2 w 920"/>
              <a:gd name="T39" fmla="*/ 312 h 416"/>
              <a:gd name="T40" fmla="*/ 18 w 920"/>
              <a:gd name="T41" fmla="*/ 192 h 416"/>
              <a:gd name="T42" fmla="*/ 50 w 920"/>
              <a:gd name="T43" fmla="*/ 144 h 416"/>
              <a:gd name="T44" fmla="*/ 74 w 920"/>
              <a:gd name="T45" fmla="*/ 128 h 416"/>
              <a:gd name="T46" fmla="*/ 58 w 920"/>
              <a:gd name="T47" fmla="*/ 12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20" h="416">
                <a:moveTo>
                  <a:pt x="58" y="120"/>
                </a:moveTo>
                <a:cubicBezTo>
                  <a:pt x="73" y="105"/>
                  <a:pt x="83" y="87"/>
                  <a:pt x="98" y="72"/>
                </a:cubicBezTo>
                <a:cubicBezTo>
                  <a:pt x="123" y="47"/>
                  <a:pt x="162" y="43"/>
                  <a:pt x="194" y="32"/>
                </a:cubicBezTo>
                <a:cubicBezTo>
                  <a:pt x="218" y="24"/>
                  <a:pt x="242" y="16"/>
                  <a:pt x="266" y="8"/>
                </a:cubicBezTo>
                <a:cubicBezTo>
                  <a:pt x="274" y="5"/>
                  <a:pt x="290" y="0"/>
                  <a:pt x="290" y="0"/>
                </a:cubicBezTo>
                <a:cubicBezTo>
                  <a:pt x="315" y="1"/>
                  <a:pt x="449" y="6"/>
                  <a:pt x="498" y="16"/>
                </a:cubicBezTo>
                <a:cubicBezTo>
                  <a:pt x="498" y="16"/>
                  <a:pt x="558" y="36"/>
                  <a:pt x="570" y="40"/>
                </a:cubicBezTo>
                <a:cubicBezTo>
                  <a:pt x="578" y="43"/>
                  <a:pt x="594" y="48"/>
                  <a:pt x="594" y="48"/>
                </a:cubicBezTo>
                <a:cubicBezTo>
                  <a:pt x="654" y="45"/>
                  <a:pt x="738" y="27"/>
                  <a:pt x="802" y="40"/>
                </a:cubicBezTo>
                <a:cubicBezTo>
                  <a:pt x="828" y="57"/>
                  <a:pt x="848" y="79"/>
                  <a:pt x="874" y="96"/>
                </a:cubicBezTo>
                <a:cubicBezTo>
                  <a:pt x="920" y="164"/>
                  <a:pt x="899" y="245"/>
                  <a:pt x="874" y="320"/>
                </a:cubicBezTo>
                <a:cubicBezTo>
                  <a:pt x="868" y="338"/>
                  <a:pt x="842" y="341"/>
                  <a:pt x="826" y="352"/>
                </a:cubicBezTo>
                <a:cubicBezTo>
                  <a:pt x="786" y="379"/>
                  <a:pt x="767" y="375"/>
                  <a:pt x="714" y="384"/>
                </a:cubicBezTo>
                <a:cubicBezTo>
                  <a:pt x="687" y="389"/>
                  <a:pt x="634" y="408"/>
                  <a:pt x="634" y="408"/>
                </a:cubicBezTo>
                <a:cubicBezTo>
                  <a:pt x="577" y="394"/>
                  <a:pt x="458" y="384"/>
                  <a:pt x="458" y="384"/>
                </a:cubicBezTo>
                <a:cubicBezTo>
                  <a:pt x="410" y="387"/>
                  <a:pt x="362" y="389"/>
                  <a:pt x="314" y="392"/>
                </a:cubicBezTo>
                <a:cubicBezTo>
                  <a:pt x="282" y="394"/>
                  <a:pt x="250" y="395"/>
                  <a:pt x="218" y="400"/>
                </a:cubicBezTo>
                <a:cubicBezTo>
                  <a:pt x="201" y="403"/>
                  <a:pt x="170" y="416"/>
                  <a:pt x="170" y="416"/>
                </a:cubicBezTo>
                <a:cubicBezTo>
                  <a:pt x="121" y="409"/>
                  <a:pt x="82" y="403"/>
                  <a:pt x="42" y="376"/>
                </a:cubicBezTo>
                <a:cubicBezTo>
                  <a:pt x="32" y="345"/>
                  <a:pt x="12" y="343"/>
                  <a:pt x="2" y="312"/>
                </a:cubicBezTo>
                <a:cubicBezTo>
                  <a:pt x="6" y="272"/>
                  <a:pt x="0" y="228"/>
                  <a:pt x="18" y="192"/>
                </a:cubicBezTo>
                <a:cubicBezTo>
                  <a:pt x="27" y="175"/>
                  <a:pt x="34" y="155"/>
                  <a:pt x="50" y="144"/>
                </a:cubicBezTo>
                <a:cubicBezTo>
                  <a:pt x="58" y="139"/>
                  <a:pt x="71" y="137"/>
                  <a:pt x="74" y="128"/>
                </a:cubicBezTo>
                <a:cubicBezTo>
                  <a:pt x="76" y="122"/>
                  <a:pt x="63" y="123"/>
                  <a:pt x="58" y="120"/>
                </a:cubicBezTo>
                <a:close/>
              </a:path>
            </a:pathLst>
          </a:custGeom>
          <a:solidFill>
            <a:srgbClr val="00B0F0"/>
          </a:solidFill>
          <a:ln w="508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nl-NL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Dune</a:t>
            </a:r>
            <a:r>
              <a:rPr lang="nl-N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water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053064" y="4614811"/>
            <a:ext cx="1863463" cy="564232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Aeration</a:t>
            </a: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1053064" y="5348160"/>
            <a:ext cx="1863463" cy="566480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Sand filtration</a:t>
            </a:r>
          </a:p>
        </p:txBody>
      </p:sp>
      <p:pic>
        <p:nvPicPr>
          <p:cNvPr id="39" name="Picture 2" descr="natuurlijke situatie_bewerk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2"/>
          <a:stretch/>
        </p:blipFill>
        <p:spPr bwMode="auto">
          <a:xfrm>
            <a:off x="8086129" y="192094"/>
            <a:ext cx="3153372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 descr="grondwater_bewerk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2"/>
          <a:stretch/>
        </p:blipFill>
        <p:spPr bwMode="auto">
          <a:xfrm>
            <a:off x="8086127" y="2424716"/>
            <a:ext cx="3181948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oppervlakteinfiltratie_bewerk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79" y="4657339"/>
            <a:ext cx="3190796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31383" t="6057" r="32449"/>
          <a:stretch/>
        </p:blipFill>
        <p:spPr>
          <a:xfrm>
            <a:off x="3839889" y="640704"/>
            <a:ext cx="4117980" cy="6217296"/>
          </a:xfrm>
          <a:prstGeom prst="rect">
            <a:avLst/>
          </a:prstGeom>
        </p:spPr>
      </p:pic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1053064" y="2510616"/>
            <a:ext cx="1863463" cy="566480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RSF</a:t>
            </a:r>
          </a:p>
        </p:txBody>
      </p:sp>
      <p:sp>
        <p:nvSpPr>
          <p:cNvPr id="21" name="Freeform 4"/>
          <p:cNvSpPr>
            <a:spLocks/>
          </p:cNvSpPr>
          <p:nvPr/>
        </p:nvSpPr>
        <p:spPr bwMode="auto">
          <a:xfrm>
            <a:off x="1113089" y="1670973"/>
            <a:ext cx="1743412" cy="436598"/>
          </a:xfrm>
          <a:custGeom>
            <a:avLst/>
            <a:gdLst>
              <a:gd name="T0" fmla="*/ 58 w 920"/>
              <a:gd name="T1" fmla="*/ 120 h 416"/>
              <a:gd name="T2" fmla="*/ 98 w 920"/>
              <a:gd name="T3" fmla="*/ 72 h 416"/>
              <a:gd name="T4" fmla="*/ 194 w 920"/>
              <a:gd name="T5" fmla="*/ 32 h 416"/>
              <a:gd name="T6" fmla="*/ 266 w 920"/>
              <a:gd name="T7" fmla="*/ 8 h 416"/>
              <a:gd name="T8" fmla="*/ 290 w 920"/>
              <a:gd name="T9" fmla="*/ 0 h 416"/>
              <a:gd name="T10" fmla="*/ 498 w 920"/>
              <a:gd name="T11" fmla="*/ 16 h 416"/>
              <a:gd name="T12" fmla="*/ 570 w 920"/>
              <a:gd name="T13" fmla="*/ 40 h 416"/>
              <a:gd name="T14" fmla="*/ 594 w 920"/>
              <a:gd name="T15" fmla="*/ 48 h 416"/>
              <a:gd name="T16" fmla="*/ 802 w 920"/>
              <a:gd name="T17" fmla="*/ 40 h 416"/>
              <a:gd name="T18" fmla="*/ 874 w 920"/>
              <a:gd name="T19" fmla="*/ 96 h 416"/>
              <a:gd name="T20" fmla="*/ 874 w 920"/>
              <a:gd name="T21" fmla="*/ 320 h 416"/>
              <a:gd name="T22" fmla="*/ 826 w 920"/>
              <a:gd name="T23" fmla="*/ 352 h 416"/>
              <a:gd name="T24" fmla="*/ 714 w 920"/>
              <a:gd name="T25" fmla="*/ 384 h 416"/>
              <a:gd name="T26" fmla="*/ 634 w 920"/>
              <a:gd name="T27" fmla="*/ 408 h 416"/>
              <a:gd name="T28" fmla="*/ 458 w 920"/>
              <a:gd name="T29" fmla="*/ 384 h 416"/>
              <a:gd name="T30" fmla="*/ 314 w 920"/>
              <a:gd name="T31" fmla="*/ 392 h 416"/>
              <a:gd name="T32" fmla="*/ 218 w 920"/>
              <a:gd name="T33" fmla="*/ 400 h 416"/>
              <a:gd name="T34" fmla="*/ 170 w 920"/>
              <a:gd name="T35" fmla="*/ 416 h 416"/>
              <a:gd name="T36" fmla="*/ 42 w 920"/>
              <a:gd name="T37" fmla="*/ 376 h 416"/>
              <a:gd name="T38" fmla="*/ 2 w 920"/>
              <a:gd name="T39" fmla="*/ 312 h 416"/>
              <a:gd name="T40" fmla="*/ 18 w 920"/>
              <a:gd name="T41" fmla="*/ 192 h 416"/>
              <a:gd name="T42" fmla="*/ 50 w 920"/>
              <a:gd name="T43" fmla="*/ 144 h 416"/>
              <a:gd name="T44" fmla="*/ 74 w 920"/>
              <a:gd name="T45" fmla="*/ 128 h 416"/>
              <a:gd name="T46" fmla="*/ 58 w 920"/>
              <a:gd name="T47" fmla="*/ 12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20" h="416">
                <a:moveTo>
                  <a:pt x="58" y="120"/>
                </a:moveTo>
                <a:cubicBezTo>
                  <a:pt x="73" y="105"/>
                  <a:pt x="83" y="87"/>
                  <a:pt x="98" y="72"/>
                </a:cubicBezTo>
                <a:cubicBezTo>
                  <a:pt x="123" y="47"/>
                  <a:pt x="162" y="43"/>
                  <a:pt x="194" y="32"/>
                </a:cubicBezTo>
                <a:cubicBezTo>
                  <a:pt x="218" y="24"/>
                  <a:pt x="242" y="16"/>
                  <a:pt x="266" y="8"/>
                </a:cubicBezTo>
                <a:cubicBezTo>
                  <a:pt x="274" y="5"/>
                  <a:pt x="290" y="0"/>
                  <a:pt x="290" y="0"/>
                </a:cubicBezTo>
                <a:cubicBezTo>
                  <a:pt x="315" y="1"/>
                  <a:pt x="449" y="6"/>
                  <a:pt x="498" y="16"/>
                </a:cubicBezTo>
                <a:cubicBezTo>
                  <a:pt x="498" y="16"/>
                  <a:pt x="558" y="36"/>
                  <a:pt x="570" y="40"/>
                </a:cubicBezTo>
                <a:cubicBezTo>
                  <a:pt x="578" y="43"/>
                  <a:pt x="594" y="48"/>
                  <a:pt x="594" y="48"/>
                </a:cubicBezTo>
                <a:cubicBezTo>
                  <a:pt x="654" y="45"/>
                  <a:pt x="738" y="27"/>
                  <a:pt x="802" y="40"/>
                </a:cubicBezTo>
                <a:cubicBezTo>
                  <a:pt x="828" y="57"/>
                  <a:pt x="848" y="79"/>
                  <a:pt x="874" y="96"/>
                </a:cubicBezTo>
                <a:cubicBezTo>
                  <a:pt x="920" y="164"/>
                  <a:pt x="899" y="245"/>
                  <a:pt x="874" y="320"/>
                </a:cubicBezTo>
                <a:cubicBezTo>
                  <a:pt x="868" y="338"/>
                  <a:pt x="842" y="341"/>
                  <a:pt x="826" y="352"/>
                </a:cubicBezTo>
                <a:cubicBezTo>
                  <a:pt x="786" y="379"/>
                  <a:pt x="767" y="375"/>
                  <a:pt x="714" y="384"/>
                </a:cubicBezTo>
                <a:cubicBezTo>
                  <a:pt x="687" y="389"/>
                  <a:pt x="634" y="408"/>
                  <a:pt x="634" y="408"/>
                </a:cubicBezTo>
                <a:cubicBezTo>
                  <a:pt x="577" y="394"/>
                  <a:pt x="458" y="384"/>
                  <a:pt x="458" y="384"/>
                </a:cubicBezTo>
                <a:cubicBezTo>
                  <a:pt x="410" y="387"/>
                  <a:pt x="362" y="389"/>
                  <a:pt x="314" y="392"/>
                </a:cubicBezTo>
                <a:cubicBezTo>
                  <a:pt x="282" y="394"/>
                  <a:pt x="250" y="395"/>
                  <a:pt x="218" y="400"/>
                </a:cubicBezTo>
                <a:cubicBezTo>
                  <a:pt x="201" y="403"/>
                  <a:pt x="170" y="416"/>
                  <a:pt x="170" y="416"/>
                </a:cubicBezTo>
                <a:cubicBezTo>
                  <a:pt x="121" y="409"/>
                  <a:pt x="82" y="403"/>
                  <a:pt x="42" y="376"/>
                </a:cubicBezTo>
                <a:cubicBezTo>
                  <a:pt x="32" y="345"/>
                  <a:pt x="12" y="343"/>
                  <a:pt x="2" y="312"/>
                </a:cubicBezTo>
                <a:cubicBezTo>
                  <a:pt x="6" y="272"/>
                  <a:pt x="0" y="228"/>
                  <a:pt x="18" y="192"/>
                </a:cubicBezTo>
                <a:cubicBezTo>
                  <a:pt x="27" y="175"/>
                  <a:pt x="34" y="155"/>
                  <a:pt x="50" y="144"/>
                </a:cubicBezTo>
                <a:cubicBezTo>
                  <a:pt x="58" y="139"/>
                  <a:pt x="71" y="137"/>
                  <a:pt x="74" y="128"/>
                </a:cubicBezTo>
                <a:cubicBezTo>
                  <a:pt x="76" y="122"/>
                  <a:pt x="63" y="123"/>
                  <a:pt x="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nl-NL" sz="2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Rhine</a:t>
            </a:r>
            <a:r>
              <a:rPr lang="nl-NL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</a:t>
            </a:r>
            <a:r>
              <a:rPr lang="nl-NL" sz="2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river</a:t>
            </a:r>
            <a:endParaRPr lang="nl-NL" sz="2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9071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Dune water treatment</a:t>
            </a:r>
            <a:br>
              <a:rPr lang="en-US" dirty="0"/>
            </a:br>
            <a:endParaRPr lang="en-US" dirty="0"/>
          </a:p>
        </p:txBody>
      </p:sp>
      <p:sp>
        <p:nvSpPr>
          <p:cNvPr id="7" name="AutoShape 2" descr="Overzicht gemeenten Noord-Holland"/>
          <p:cNvSpPr>
            <a:spLocks noChangeAspect="1" noChangeArrowheads="1"/>
          </p:cNvSpPr>
          <p:nvPr/>
        </p:nvSpPr>
        <p:spPr bwMode="auto">
          <a:xfrm>
            <a:off x="970279" y="6346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88" y="748916"/>
            <a:ext cx="3467225" cy="607098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 rot="897915">
            <a:off x="4921642" y="3849203"/>
            <a:ext cx="513119" cy="832723"/>
          </a:xfrm>
          <a:prstGeom prst="ellipse">
            <a:avLst/>
          </a:prstGeom>
          <a:solidFill>
            <a:srgbClr val="FF0000">
              <a:alpha val="41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839872" y="1124372"/>
            <a:ext cx="2222354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1981 – 2001 circa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1961936" y="1447235"/>
            <a:ext cx="45719" cy="4663440"/>
          </a:xfrm>
          <a:custGeom>
            <a:avLst/>
            <a:gdLst>
              <a:gd name="T0" fmla="*/ 0 w 1"/>
              <a:gd name="T1" fmla="*/ 0 h 2544"/>
              <a:gd name="T2" fmla="*/ 0 w 1"/>
              <a:gd name="T3" fmla="*/ 2544 h 25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2544">
                <a:moveTo>
                  <a:pt x="0" y="0"/>
                </a:moveTo>
                <a:lnTo>
                  <a:pt x="0" y="2544"/>
                </a:lnTo>
              </a:path>
            </a:pathLst>
          </a:custGeom>
          <a:noFill/>
          <a:ln w="34925" cap="flat" cmpd="sng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nl-NL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5" name="Freeform 4"/>
          <p:cNvSpPr>
            <a:spLocks/>
          </p:cNvSpPr>
          <p:nvPr/>
        </p:nvSpPr>
        <p:spPr bwMode="auto">
          <a:xfrm>
            <a:off x="1113089" y="3311342"/>
            <a:ext cx="1743412" cy="436598"/>
          </a:xfrm>
          <a:custGeom>
            <a:avLst/>
            <a:gdLst>
              <a:gd name="T0" fmla="*/ 58 w 920"/>
              <a:gd name="T1" fmla="*/ 120 h 416"/>
              <a:gd name="T2" fmla="*/ 98 w 920"/>
              <a:gd name="T3" fmla="*/ 72 h 416"/>
              <a:gd name="T4" fmla="*/ 194 w 920"/>
              <a:gd name="T5" fmla="*/ 32 h 416"/>
              <a:gd name="T6" fmla="*/ 266 w 920"/>
              <a:gd name="T7" fmla="*/ 8 h 416"/>
              <a:gd name="T8" fmla="*/ 290 w 920"/>
              <a:gd name="T9" fmla="*/ 0 h 416"/>
              <a:gd name="T10" fmla="*/ 498 w 920"/>
              <a:gd name="T11" fmla="*/ 16 h 416"/>
              <a:gd name="T12" fmla="*/ 570 w 920"/>
              <a:gd name="T13" fmla="*/ 40 h 416"/>
              <a:gd name="T14" fmla="*/ 594 w 920"/>
              <a:gd name="T15" fmla="*/ 48 h 416"/>
              <a:gd name="T16" fmla="*/ 802 w 920"/>
              <a:gd name="T17" fmla="*/ 40 h 416"/>
              <a:gd name="T18" fmla="*/ 874 w 920"/>
              <a:gd name="T19" fmla="*/ 96 h 416"/>
              <a:gd name="T20" fmla="*/ 874 w 920"/>
              <a:gd name="T21" fmla="*/ 320 h 416"/>
              <a:gd name="T22" fmla="*/ 826 w 920"/>
              <a:gd name="T23" fmla="*/ 352 h 416"/>
              <a:gd name="T24" fmla="*/ 714 w 920"/>
              <a:gd name="T25" fmla="*/ 384 h 416"/>
              <a:gd name="T26" fmla="*/ 634 w 920"/>
              <a:gd name="T27" fmla="*/ 408 h 416"/>
              <a:gd name="T28" fmla="*/ 458 w 920"/>
              <a:gd name="T29" fmla="*/ 384 h 416"/>
              <a:gd name="T30" fmla="*/ 314 w 920"/>
              <a:gd name="T31" fmla="*/ 392 h 416"/>
              <a:gd name="T32" fmla="*/ 218 w 920"/>
              <a:gd name="T33" fmla="*/ 400 h 416"/>
              <a:gd name="T34" fmla="*/ 170 w 920"/>
              <a:gd name="T35" fmla="*/ 416 h 416"/>
              <a:gd name="T36" fmla="*/ 42 w 920"/>
              <a:gd name="T37" fmla="*/ 376 h 416"/>
              <a:gd name="T38" fmla="*/ 2 w 920"/>
              <a:gd name="T39" fmla="*/ 312 h 416"/>
              <a:gd name="T40" fmla="*/ 18 w 920"/>
              <a:gd name="T41" fmla="*/ 192 h 416"/>
              <a:gd name="T42" fmla="*/ 50 w 920"/>
              <a:gd name="T43" fmla="*/ 144 h 416"/>
              <a:gd name="T44" fmla="*/ 74 w 920"/>
              <a:gd name="T45" fmla="*/ 128 h 416"/>
              <a:gd name="T46" fmla="*/ 58 w 920"/>
              <a:gd name="T47" fmla="*/ 12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20" h="416">
                <a:moveTo>
                  <a:pt x="58" y="120"/>
                </a:moveTo>
                <a:cubicBezTo>
                  <a:pt x="73" y="105"/>
                  <a:pt x="83" y="87"/>
                  <a:pt x="98" y="72"/>
                </a:cubicBezTo>
                <a:cubicBezTo>
                  <a:pt x="123" y="47"/>
                  <a:pt x="162" y="43"/>
                  <a:pt x="194" y="32"/>
                </a:cubicBezTo>
                <a:cubicBezTo>
                  <a:pt x="218" y="24"/>
                  <a:pt x="242" y="16"/>
                  <a:pt x="266" y="8"/>
                </a:cubicBezTo>
                <a:cubicBezTo>
                  <a:pt x="274" y="5"/>
                  <a:pt x="290" y="0"/>
                  <a:pt x="290" y="0"/>
                </a:cubicBezTo>
                <a:cubicBezTo>
                  <a:pt x="315" y="1"/>
                  <a:pt x="449" y="6"/>
                  <a:pt x="498" y="16"/>
                </a:cubicBezTo>
                <a:cubicBezTo>
                  <a:pt x="498" y="16"/>
                  <a:pt x="558" y="36"/>
                  <a:pt x="570" y="40"/>
                </a:cubicBezTo>
                <a:cubicBezTo>
                  <a:pt x="578" y="43"/>
                  <a:pt x="594" y="48"/>
                  <a:pt x="594" y="48"/>
                </a:cubicBezTo>
                <a:cubicBezTo>
                  <a:pt x="654" y="45"/>
                  <a:pt x="738" y="27"/>
                  <a:pt x="802" y="40"/>
                </a:cubicBezTo>
                <a:cubicBezTo>
                  <a:pt x="828" y="57"/>
                  <a:pt x="848" y="79"/>
                  <a:pt x="874" y="96"/>
                </a:cubicBezTo>
                <a:cubicBezTo>
                  <a:pt x="920" y="164"/>
                  <a:pt x="899" y="245"/>
                  <a:pt x="874" y="320"/>
                </a:cubicBezTo>
                <a:cubicBezTo>
                  <a:pt x="868" y="338"/>
                  <a:pt x="842" y="341"/>
                  <a:pt x="826" y="352"/>
                </a:cubicBezTo>
                <a:cubicBezTo>
                  <a:pt x="786" y="379"/>
                  <a:pt x="767" y="375"/>
                  <a:pt x="714" y="384"/>
                </a:cubicBezTo>
                <a:cubicBezTo>
                  <a:pt x="687" y="389"/>
                  <a:pt x="634" y="408"/>
                  <a:pt x="634" y="408"/>
                </a:cubicBezTo>
                <a:cubicBezTo>
                  <a:pt x="577" y="394"/>
                  <a:pt x="458" y="384"/>
                  <a:pt x="458" y="384"/>
                </a:cubicBezTo>
                <a:cubicBezTo>
                  <a:pt x="410" y="387"/>
                  <a:pt x="362" y="389"/>
                  <a:pt x="314" y="392"/>
                </a:cubicBezTo>
                <a:cubicBezTo>
                  <a:pt x="282" y="394"/>
                  <a:pt x="250" y="395"/>
                  <a:pt x="218" y="400"/>
                </a:cubicBezTo>
                <a:cubicBezTo>
                  <a:pt x="201" y="403"/>
                  <a:pt x="170" y="416"/>
                  <a:pt x="170" y="416"/>
                </a:cubicBezTo>
                <a:cubicBezTo>
                  <a:pt x="121" y="409"/>
                  <a:pt x="82" y="403"/>
                  <a:pt x="42" y="376"/>
                </a:cubicBezTo>
                <a:cubicBezTo>
                  <a:pt x="32" y="345"/>
                  <a:pt x="12" y="343"/>
                  <a:pt x="2" y="312"/>
                </a:cubicBezTo>
                <a:cubicBezTo>
                  <a:pt x="6" y="272"/>
                  <a:pt x="0" y="228"/>
                  <a:pt x="18" y="192"/>
                </a:cubicBezTo>
                <a:cubicBezTo>
                  <a:pt x="27" y="175"/>
                  <a:pt x="34" y="155"/>
                  <a:pt x="50" y="144"/>
                </a:cubicBezTo>
                <a:cubicBezTo>
                  <a:pt x="58" y="139"/>
                  <a:pt x="71" y="137"/>
                  <a:pt x="74" y="128"/>
                </a:cubicBezTo>
                <a:cubicBezTo>
                  <a:pt x="76" y="122"/>
                  <a:pt x="63" y="123"/>
                  <a:pt x="58" y="120"/>
                </a:cubicBezTo>
                <a:close/>
              </a:path>
            </a:pathLst>
          </a:custGeom>
          <a:solidFill>
            <a:srgbClr val="00B0F0"/>
          </a:solidFill>
          <a:ln w="508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nl-NL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Dune</a:t>
            </a:r>
            <a:r>
              <a:rPr lang="nl-N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water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053064" y="4614811"/>
            <a:ext cx="1863463" cy="564232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Aeration</a:t>
            </a: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1053064" y="5348160"/>
            <a:ext cx="1863463" cy="566480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Sand filtration</a:t>
            </a:r>
          </a:p>
        </p:txBody>
      </p:sp>
      <p:pic>
        <p:nvPicPr>
          <p:cNvPr id="39" name="Picture 2" descr="natuurlijke situatie_bewerk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2"/>
          <a:stretch/>
        </p:blipFill>
        <p:spPr bwMode="auto">
          <a:xfrm>
            <a:off x="8086129" y="192094"/>
            <a:ext cx="3153372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 descr="grondwater_bewerk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2"/>
          <a:stretch/>
        </p:blipFill>
        <p:spPr bwMode="auto">
          <a:xfrm>
            <a:off x="8086127" y="2424716"/>
            <a:ext cx="3181948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oppervlakteinfiltratie_bewerk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79" y="4657339"/>
            <a:ext cx="3190796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31383" t="6057" r="32449"/>
          <a:stretch/>
        </p:blipFill>
        <p:spPr>
          <a:xfrm>
            <a:off x="3839889" y="640704"/>
            <a:ext cx="4117980" cy="6217296"/>
          </a:xfrm>
          <a:prstGeom prst="rect">
            <a:avLst/>
          </a:prstGeom>
        </p:spPr>
      </p:pic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1053064" y="2510616"/>
            <a:ext cx="1863463" cy="566480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RSF</a:t>
            </a:r>
          </a:p>
        </p:txBody>
      </p:sp>
      <p:sp>
        <p:nvSpPr>
          <p:cNvPr id="21" name="Freeform 4"/>
          <p:cNvSpPr>
            <a:spLocks/>
          </p:cNvSpPr>
          <p:nvPr/>
        </p:nvSpPr>
        <p:spPr bwMode="auto">
          <a:xfrm>
            <a:off x="1113089" y="1670973"/>
            <a:ext cx="1743412" cy="436598"/>
          </a:xfrm>
          <a:custGeom>
            <a:avLst/>
            <a:gdLst>
              <a:gd name="T0" fmla="*/ 58 w 920"/>
              <a:gd name="T1" fmla="*/ 120 h 416"/>
              <a:gd name="T2" fmla="*/ 98 w 920"/>
              <a:gd name="T3" fmla="*/ 72 h 416"/>
              <a:gd name="T4" fmla="*/ 194 w 920"/>
              <a:gd name="T5" fmla="*/ 32 h 416"/>
              <a:gd name="T6" fmla="*/ 266 w 920"/>
              <a:gd name="T7" fmla="*/ 8 h 416"/>
              <a:gd name="T8" fmla="*/ 290 w 920"/>
              <a:gd name="T9" fmla="*/ 0 h 416"/>
              <a:gd name="T10" fmla="*/ 498 w 920"/>
              <a:gd name="T11" fmla="*/ 16 h 416"/>
              <a:gd name="T12" fmla="*/ 570 w 920"/>
              <a:gd name="T13" fmla="*/ 40 h 416"/>
              <a:gd name="T14" fmla="*/ 594 w 920"/>
              <a:gd name="T15" fmla="*/ 48 h 416"/>
              <a:gd name="T16" fmla="*/ 802 w 920"/>
              <a:gd name="T17" fmla="*/ 40 h 416"/>
              <a:gd name="T18" fmla="*/ 874 w 920"/>
              <a:gd name="T19" fmla="*/ 96 h 416"/>
              <a:gd name="T20" fmla="*/ 874 w 920"/>
              <a:gd name="T21" fmla="*/ 320 h 416"/>
              <a:gd name="T22" fmla="*/ 826 w 920"/>
              <a:gd name="T23" fmla="*/ 352 h 416"/>
              <a:gd name="T24" fmla="*/ 714 w 920"/>
              <a:gd name="T25" fmla="*/ 384 h 416"/>
              <a:gd name="T26" fmla="*/ 634 w 920"/>
              <a:gd name="T27" fmla="*/ 408 h 416"/>
              <a:gd name="T28" fmla="*/ 458 w 920"/>
              <a:gd name="T29" fmla="*/ 384 h 416"/>
              <a:gd name="T30" fmla="*/ 314 w 920"/>
              <a:gd name="T31" fmla="*/ 392 h 416"/>
              <a:gd name="T32" fmla="*/ 218 w 920"/>
              <a:gd name="T33" fmla="*/ 400 h 416"/>
              <a:gd name="T34" fmla="*/ 170 w 920"/>
              <a:gd name="T35" fmla="*/ 416 h 416"/>
              <a:gd name="T36" fmla="*/ 42 w 920"/>
              <a:gd name="T37" fmla="*/ 376 h 416"/>
              <a:gd name="T38" fmla="*/ 2 w 920"/>
              <a:gd name="T39" fmla="*/ 312 h 416"/>
              <a:gd name="T40" fmla="*/ 18 w 920"/>
              <a:gd name="T41" fmla="*/ 192 h 416"/>
              <a:gd name="T42" fmla="*/ 50 w 920"/>
              <a:gd name="T43" fmla="*/ 144 h 416"/>
              <a:gd name="T44" fmla="*/ 74 w 920"/>
              <a:gd name="T45" fmla="*/ 128 h 416"/>
              <a:gd name="T46" fmla="*/ 58 w 920"/>
              <a:gd name="T47" fmla="*/ 12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20" h="416">
                <a:moveTo>
                  <a:pt x="58" y="120"/>
                </a:moveTo>
                <a:cubicBezTo>
                  <a:pt x="73" y="105"/>
                  <a:pt x="83" y="87"/>
                  <a:pt x="98" y="72"/>
                </a:cubicBezTo>
                <a:cubicBezTo>
                  <a:pt x="123" y="47"/>
                  <a:pt x="162" y="43"/>
                  <a:pt x="194" y="32"/>
                </a:cubicBezTo>
                <a:cubicBezTo>
                  <a:pt x="218" y="24"/>
                  <a:pt x="242" y="16"/>
                  <a:pt x="266" y="8"/>
                </a:cubicBezTo>
                <a:cubicBezTo>
                  <a:pt x="274" y="5"/>
                  <a:pt x="290" y="0"/>
                  <a:pt x="290" y="0"/>
                </a:cubicBezTo>
                <a:cubicBezTo>
                  <a:pt x="315" y="1"/>
                  <a:pt x="449" y="6"/>
                  <a:pt x="498" y="16"/>
                </a:cubicBezTo>
                <a:cubicBezTo>
                  <a:pt x="498" y="16"/>
                  <a:pt x="558" y="36"/>
                  <a:pt x="570" y="40"/>
                </a:cubicBezTo>
                <a:cubicBezTo>
                  <a:pt x="578" y="43"/>
                  <a:pt x="594" y="48"/>
                  <a:pt x="594" y="48"/>
                </a:cubicBezTo>
                <a:cubicBezTo>
                  <a:pt x="654" y="45"/>
                  <a:pt x="738" y="27"/>
                  <a:pt x="802" y="40"/>
                </a:cubicBezTo>
                <a:cubicBezTo>
                  <a:pt x="828" y="57"/>
                  <a:pt x="848" y="79"/>
                  <a:pt x="874" y="96"/>
                </a:cubicBezTo>
                <a:cubicBezTo>
                  <a:pt x="920" y="164"/>
                  <a:pt x="899" y="245"/>
                  <a:pt x="874" y="320"/>
                </a:cubicBezTo>
                <a:cubicBezTo>
                  <a:pt x="868" y="338"/>
                  <a:pt x="842" y="341"/>
                  <a:pt x="826" y="352"/>
                </a:cubicBezTo>
                <a:cubicBezTo>
                  <a:pt x="786" y="379"/>
                  <a:pt x="767" y="375"/>
                  <a:pt x="714" y="384"/>
                </a:cubicBezTo>
                <a:cubicBezTo>
                  <a:pt x="687" y="389"/>
                  <a:pt x="634" y="408"/>
                  <a:pt x="634" y="408"/>
                </a:cubicBezTo>
                <a:cubicBezTo>
                  <a:pt x="577" y="394"/>
                  <a:pt x="458" y="384"/>
                  <a:pt x="458" y="384"/>
                </a:cubicBezTo>
                <a:cubicBezTo>
                  <a:pt x="410" y="387"/>
                  <a:pt x="362" y="389"/>
                  <a:pt x="314" y="392"/>
                </a:cubicBezTo>
                <a:cubicBezTo>
                  <a:pt x="282" y="394"/>
                  <a:pt x="250" y="395"/>
                  <a:pt x="218" y="400"/>
                </a:cubicBezTo>
                <a:cubicBezTo>
                  <a:pt x="201" y="403"/>
                  <a:pt x="170" y="416"/>
                  <a:pt x="170" y="416"/>
                </a:cubicBezTo>
                <a:cubicBezTo>
                  <a:pt x="121" y="409"/>
                  <a:pt x="82" y="403"/>
                  <a:pt x="42" y="376"/>
                </a:cubicBezTo>
                <a:cubicBezTo>
                  <a:pt x="32" y="345"/>
                  <a:pt x="12" y="343"/>
                  <a:pt x="2" y="312"/>
                </a:cubicBezTo>
                <a:cubicBezTo>
                  <a:pt x="6" y="272"/>
                  <a:pt x="0" y="228"/>
                  <a:pt x="18" y="192"/>
                </a:cubicBezTo>
                <a:cubicBezTo>
                  <a:pt x="27" y="175"/>
                  <a:pt x="34" y="155"/>
                  <a:pt x="50" y="144"/>
                </a:cubicBezTo>
                <a:cubicBezTo>
                  <a:pt x="58" y="139"/>
                  <a:pt x="71" y="137"/>
                  <a:pt x="74" y="128"/>
                </a:cubicBezTo>
                <a:cubicBezTo>
                  <a:pt x="76" y="122"/>
                  <a:pt x="63" y="123"/>
                  <a:pt x="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nl-NL" sz="2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Rhine</a:t>
            </a:r>
            <a:r>
              <a:rPr lang="nl-NL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</a:t>
            </a:r>
            <a:r>
              <a:rPr lang="nl-NL" sz="2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river</a:t>
            </a:r>
            <a:endParaRPr lang="nl-NL" sz="2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34840" y="2659380"/>
            <a:ext cx="2369820" cy="3710940"/>
          </a:xfrm>
          <a:custGeom>
            <a:avLst/>
            <a:gdLst>
              <a:gd name="connsiteX0" fmla="*/ 2369820 w 2369820"/>
              <a:gd name="connsiteY0" fmla="*/ 3710940 h 3710940"/>
              <a:gd name="connsiteX1" fmla="*/ 2354580 w 2369820"/>
              <a:gd name="connsiteY1" fmla="*/ 3589020 h 3710940"/>
              <a:gd name="connsiteX2" fmla="*/ 2346960 w 2369820"/>
              <a:gd name="connsiteY2" fmla="*/ 3558540 h 3710940"/>
              <a:gd name="connsiteX3" fmla="*/ 2316480 w 2369820"/>
              <a:gd name="connsiteY3" fmla="*/ 3512820 h 3710940"/>
              <a:gd name="connsiteX4" fmla="*/ 2301240 w 2369820"/>
              <a:gd name="connsiteY4" fmla="*/ 3489960 h 3710940"/>
              <a:gd name="connsiteX5" fmla="*/ 2255520 w 2369820"/>
              <a:gd name="connsiteY5" fmla="*/ 3444240 h 3710940"/>
              <a:gd name="connsiteX6" fmla="*/ 2240280 w 2369820"/>
              <a:gd name="connsiteY6" fmla="*/ 3413760 h 3710940"/>
              <a:gd name="connsiteX7" fmla="*/ 2164080 w 2369820"/>
              <a:gd name="connsiteY7" fmla="*/ 3322320 h 3710940"/>
              <a:gd name="connsiteX8" fmla="*/ 2125980 w 2369820"/>
              <a:gd name="connsiteY8" fmla="*/ 3253740 h 3710940"/>
              <a:gd name="connsiteX9" fmla="*/ 2110740 w 2369820"/>
              <a:gd name="connsiteY9" fmla="*/ 3230880 h 3710940"/>
              <a:gd name="connsiteX10" fmla="*/ 2103120 w 2369820"/>
              <a:gd name="connsiteY10" fmla="*/ 3208020 h 3710940"/>
              <a:gd name="connsiteX11" fmla="*/ 2080260 w 2369820"/>
              <a:gd name="connsiteY11" fmla="*/ 3185160 h 3710940"/>
              <a:gd name="connsiteX12" fmla="*/ 2065020 w 2369820"/>
              <a:gd name="connsiteY12" fmla="*/ 3162300 h 3710940"/>
              <a:gd name="connsiteX13" fmla="*/ 2042160 w 2369820"/>
              <a:gd name="connsiteY13" fmla="*/ 3124200 h 3710940"/>
              <a:gd name="connsiteX14" fmla="*/ 2019300 w 2369820"/>
              <a:gd name="connsiteY14" fmla="*/ 3108960 h 3710940"/>
              <a:gd name="connsiteX15" fmla="*/ 1958340 w 2369820"/>
              <a:gd name="connsiteY15" fmla="*/ 3032760 h 3710940"/>
              <a:gd name="connsiteX16" fmla="*/ 1943100 w 2369820"/>
              <a:gd name="connsiteY16" fmla="*/ 3009900 h 3710940"/>
              <a:gd name="connsiteX17" fmla="*/ 1905000 w 2369820"/>
              <a:gd name="connsiteY17" fmla="*/ 2956560 h 3710940"/>
              <a:gd name="connsiteX18" fmla="*/ 1897380 w 2369820"/>
              <a:gd name="connsiteY18" fmla="*/ 2933700 h 3710940"/>
              <a:gd name="connsiteX19" fmla="*/ 1851660 w 2369820"/>
              <a:gd name="connsiteY19" fmla="*/ 2872740 h 3710940"/>
              <a:gd name="connsiteX20" fmla="*/ 1836420 w 2369820"/>
              <a:gd name="connsiteY20" fmla="*/ 2827020 h 3710940"/>
              <a:gd name="connsiteX21" fmla="*/ 1790700 w 2369820"/>
              <a:gd name="connsiteY21" fmla="*/ 2773680 h 3710940"/>
              <a:gd name="connsiteX22" fmla="*/ 1767840 w 2369820"/>
              <a:gd name="connsiteY22" fmla="*/ 2712720 h 3710940"/>
              <a:gd name="connsiteX23" fmla="*/ 1744980 w 2369820"/>
              <a:gd name="connsiteY23" fmla="*/ 2705100 h 3710940"/>
              <a:gd name="connsiteX24" fmla="*/ 1706880 w 2369820"/>
              <a:gd name="connsiteY24" fmla="*/ 2636520 h 3710940"/>
              <a:gd name="connsiteX25" fmla="*/ 1661160 w 2369820"/>
              <a:gd name="connsiteY25" fmla="*/ 2598420 h 3710940"/>
              <a:gd name="connsiteX26" fmla="*/ 1623060 w 2369820"/>
              <a:gd name="connsiteY26" fmla="*/ 2552700 h 3710940"/>
              <a:gd name="connsiteX27" fmla="*/ 1600200 w 2369820"/>
              <a:gd name="connsiteY27" fmla="*/ 2537460 h 3710940"/>
              <a:gd name="connsiteX28" fmla="*/ 1577340 w 2369820"/>
              <a:gd name="connsiteY28" fmla="*/ 2514600 h 3710940"/>
              <a:gd name="connsiteX29" fmla="*/ 1546860 w 2369820"/>
              <a:gd name="connsiteY29" fmla="*/ 2499360 h 3710940"/>
              <a:gd name="connsiteX30" fmla="*/ 1516380 w 2369820"/>
              <a:gd name="connsiteY30" fmla="*/ 2476500 h 3710940"/>
              <a:gd name="connsiteX31" fmla="*/ 1493520 w 2369820"/>
              <a:gd name="connsiteY31" fmla="*/ 2468880 h 3710940"/>
              <a:gd name="connsiteX32" fmla="*/ 1463040 w 2369820"/>
              <a:gd name="connsiteY32" fmla="*/ 2453640 h 3710940"/>
              <a:gd name="connsiteX33" fmla="*/ 1440180 w 2369820"/>
              <a:gd name="connsiteY33" fmla="*/ 2438400 h 3710940"/>
              <a:gd name="connsiteX34" fmla="*/ 1409700 w 2369820"/>
              <a:gd name="connsiteY34" fmla="*/ 2423160 h 3710940"/>
              <a:gd name="connsiteX35" fmla="*/ 1386840 w 2369820"/>
              <a:gd name="connsiteY35" fmla="*/ 2407920 h 3710940"/>
              <a:gd name="connsiteX36" fmla="*/ 1363980 w 2369820"/>
              <a:gd name="connsiteY36" fmla="*/ 2400300 h 3710940"/>
              <a:gd name="connsiteX37" fmla="*/ 1287780 w 2369820"/>
              <a:gd name="connsiteY37" fmla="*/ 2339340 h 3710940"/>
              <a:gd name="connsiteX38" fmla="*/ 1219200 w 2369820"/>
              <a:gd name="connsiteY38" fmla="*/ 2301240 h 3710940"/>
              <a:gd name="connsiteX39" fmla="*/ 1196340 w 2369820"/>
              <a:gd name="connsiteY39" fmla="*/ 2278380 h 3710940"/>
              <a:gd name="connsiteX40" fmla="*/ 1173480 w 2369820"/>
              <a:gd name="connsiteY40" fmla="*/ 2263140 h 3710940"/>
              <a:gd name="connsiteX41" fmla="*/ 1097280 w 2369820"/>
              <a:gd name="connsiteY41" fmla="*/ 2194560 h 3710940"/>
              <a:gd name="connsiteX42" fmla="*/ 1059180 w 2369820"/>
              <a:gd name="connsiteY42" fmla="*/ 2156460 h 3710940"/>
              <a:gd name="connsiteX43" fmla="*/ 990600 w 2369820"/>
              <a:gd name="connsiteY43" fmla="*/ 2103120 h 3710940"/>
              <a:gd name="connsiteX44" fmla="*/ 952500 w 2369820"/>
              <a:gd name="connsiteY44" fmla="*/ 2057400 h 3710940"/>
              <a:gd name="connsiteX45" fmla="*/ 929640 w 2369820"/>
              <a:gd name="connsiteY45" fmla="*/ 2049780 h 3710940"/>
              <a:gd name="connsiteX46" fmla="*/ 853440 w 2369820"/>
              <a:gd name="connsiteY46" fmla="*/ 1981200 h 3710940"/>
              <a:gd name="connsiteX47" fmla="*/ 830580 w 2369820"/>
              <a:gd name="connsiteY47" fmla="*/ 1973580 h 3710940"/>
              <a:gd name="connsiteX48" fmla="*/ 807720 w 2369820"/>
              <a:gd name="connsiteY48" fmla="*/ 1958340 h 3710940"/>
              <a:gd name="connsiteX49" fmla="*/ 777240 w 2369820"/>
              <a:gd name="connsiteY49" fmla="*/ 1943100 h 3710940"/>
              <a:gd name="connsiteX50" fmla="*/ 754380 w 2369820"/>
              <a:gd name="connsiteY50" fmla="*/ 1920240 h 3710940"/>
              <a:gd name="connsiteX51" fmla="*/ 731520 w 2369820"/>
              <a:gd name="connsiteY51" fmla="*/ 1905000 h 3710940"/>
              <a:gd name="connsiteX52" fmla="*/ 701040 w 2369820"/>
              <a:gd name="connsiteY52" fmla="*/ 1882140 h 3710940"/>
              <a:gd name="connsiteX53" fmla="*/ 647700 w 2369820"/>
              <a:gd name="connsiteY53" fmla="*/ 1851660 h 3710940"/>
              <a:gd name="connsiteX54" fmla="*/ 617220 w 2369820"/>
              <a:gd name="connsiteY54" fmla="*/ 1821180 h 3710940"/>
              <a:gd name="connsiteX55" fmla="*/ 563880 w 2369820"/>
              <a:gd name="connsiteY55" fmla="*/ 1783080 h 3710940"/>
              <a:gd name="connsiteX56" fmla="*/ 533400 w 2369820"/>
              <a:gd name="connsiteY56" fmla="*/ 1767840 h 3710940"/>
              <a:gd name="connsiteX57" fmla="*/ 518160 w 2369820"/>
              <a:gd name="connsiteY57" fmla="*/ 1744980 h 3710940"/>
              <a:gd name="connsiteX58" fmla="*/ 426720 w 2369820"/>
              <a:gd name="connsiteY58" fmla="*/ 1684020 h 3710940"/>
              <a:gd name="connsiteX59" fmla="*/ 396240 w 2369820"/>
              <a:gd name="connsiteY59" fmla="*/ 1661160 h 3710940"/>
              <a:gd name="connsiteX60" fmla="*/ 373380 w 2369820"/>
              <a:gd name="connsiteY60" fmla="*/ 1638300 h 3710940"/>
              <a:gd name="connsiteX61" fmla="*/ 327660 w 2369820"/>
              <a:gd name="connsiteY61" fmla="*/ 1623060 h 3710940"/>
              <a:gd name="connsiteX62" fmla="*/ 266700 w 2369820"/>
              <a:gd name="connsiteY62" fmla="*/ 1562100 h 3710940"/>
              <a:gd name="connsiteX63" fmla="*/ 228600 w 2369820"/>
              <a:gd name="connsiteY63" fmla="*/ 1554480 h 3710940"/>
              <a:gd name="connsiteX64" fmla="*/ 205740 w 2369820"/>
              <a:gd name="connsiteY64" fmla="*/ 1539240 h 3710940"/>
              <a:gd name="connsiteX65" fmla="*/ 152400 w 2369820"/>
              <a:gd name="connsiteY65" fmla="*/ 1516380 h 3710940"/>
              <a:gd name="connsiteX66" fmla="*/ 129540 w 2369820"/>
              <a:gd name="connsiteY66" fmla="*/ 1493520 h 3710940"/>
              <a:gd name="connsiteX67" fmla="*/ 106680 w 2369820"/>
              <a:gd name="connsiteY67" fmla="*/ 1478280 h 3710940"/>
              <a:gd name="connsiteX68" fmla="*/ 38100 w 2369820"/>
              <a:gd name="connsiteY68" fmla="*/ 1417320 h 3710940"/>
              <a:gd name="connsiteX69" fmla="*/ 15240 w 2369820"/>
              <a:gd name="connsiteY69" fmla="*/ 1226820 h 3710940"/>
              <a:gd name="connsiteX70" fmla="*/ 0 w 2369820"/>
              <a:gd name="connsiteY70" fmla="*/ 1097280 h 3710940"/>
              <a:gd name="connsiteX71" fmla="*/ 7620 w 2369820"/>
              <a:gd name="connsiteY71" fmla="*/ 1059180 h 3710940"/>
              <a:gd name="connsiteX72" fmla="*/ 30480 w 2369820"/>
              <a:gd name="connsiteY72" fmla="*/ 1036320 h 3710940"/>
              <a:gd name="connsiteX73" fmla="*/ 68580 w 2369820"/>
              <a:gd name="connsiteY73" fmla="*/ 998220 h 3710940"/>
              <a:gd name="connsiteX74" fmla="*/ 91440 w 2369820"/>
              <a:gd name="connsiteY74" fmla="*/ 952500 h 3710940"/>
              <a:gd name="connsiteX75" fmla="*/ 114300 w 2369820"/>
              <a:gd name="connsiteY75" fmla="*/ 937260 h 3710940"/>
              <a:gd name="connsiteX76" fmla="*/ 129540 w 2369820"/>
              <a:gd name="connsiteY76" fmla="*/ 914400 h 3710940"/>
              <a:gd name="connsiteX77" fmla="*/ 152400 w 2369820"/>
              <a:gd name="connsiteY77" fmla="*/ 876300 h 3710940"/>
              <a:gd name="connsiteX78" fmla="*/ 251460 w 2369820"/>
              <a:gd name="connsiteY78" fmla="*/ 792480 h 3710940"/>
              <a:gd name="connsiteX79" fmla="*/ 274320 w 2369820"/>
              <a:gd name="connsiteY79" fmla="*/ 784860 h 3710940"/>
              <a:gd name="connsiteX80" fmla="*/ 327660 w 2369820"/>
              <a:gd name="connsiteY80" fmla="*/ 754380 h 3710940"/>
              <a:gd name="connsiteX81" fmla="*/ 350520 w 2369820"/>
              <a:gd name="connsiteY81" fmla="*/ 746760 h 3710940"/>
              <a:gd name="connsiteX82" fmla="*/ 381000 w 2369820"/>
              <a:gd name="connsiteY82" fmla="*/ 716280 h 3710940"/>
              <a:gd name="connsiteX83" fmla="*/ 396240 w 2369820"/>
              <a:gd name="connsiteY83" fmla="*/ 685800 h 3710940"/>
              <a:gd name="connsiteX84" fmla="*/ 419100 w 2369820"/>
              <a:gd name="connsiteY84" fmla="*/ 640080 h 3710940"/>
              <a:gd name="connsiteX85" fmla="*/ 381000 w 2369820"/>
              <a:gd name="connsiteY85" fmla="*/ 594360 h 3710940"/>
              <a:gd name="connsiteX86" fmla="*/ 335280 w 2369820"/>
              <a:gd name="connsiteY86" fmla="*/ 525780 h 3710940"/>
              <a:gd name="connsiteX87" fmla="*/ 312420 w 2369820"/>
              <a:gd name="connsiteY87" fmla="*/ 495300 h 3710940"/>
              <a:gd name="connsiteX88" fmla="*/ 281940 w 2369820"/>
              <a:gd name="connsiteY88" fmla="*/ 449580 h 3710940"/>
              <a:gd name="connsiteX89" fmla="*/ 274320 w 2369820"/>
              <a:gd name="connsiteY89" fmla="*/ 381000 h 3710940"/>
              <a:gd name="connsiteX90" fmla="*/ 259080 w 2369820"/>
              <a:gd name="connsiteY90" fmla="*/ 274320 h 3710940"/>
              <a:gd name="connsiteX91" fmla="*/ 251460 w 2369820"/>
              <a:gd name="connsiteY91" fmla="*/ 213360 h 3710940"/>
              <a:gd name="connsiteX92" fmla="*/ 259080 w 2369820"/>
              <a:gd name="connsiteY92" fmla="*/ 0 h 371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369820" h="3710940">
                <a:moveTo>
                  <a:pt x="2369820" y="3710940"/>
                </a:moveTo>
                <a:cubicBezTo>
                  <a:pt x="2364567" y="3658413"/>
                  <a:pt x="2364033" y="3636286"/>
                  <a:pt x="2354580" y="3589020"/>
                </a:cubicBezTo>
                <a:cubicBezTo>
                  <a:pt x="2352526" y="3578751"/>
                  <a:pt x="2351644" y="3567907"/>
                  <a:pt x="2346960" y="3558540"/>
                </a:cubicBezTo>
                <a:cubicBezTo>
                  <a:pt x="2338769" y="3542157"/>
                  <a:pt x="2326640" y="3528060"/>
                  <a:pt x="2316480" y="3512820"/>
                </a:cubicBezTo>
                <a:cubicBezTo>
                  <a:pt x="2311400" y="3505200"/>
                  <a:pt x="2307716" y="3496436"/>
                  <a:pt x="2301240" y="3489960"/>
                </a:cubicBezTo>
                <a:cubicBezTo>
                  <a:pt x="2286000" y="3474720"/>
                  <a:pt x="2265159" y="3463517"/>
                  <a:pt x="2255520" y="3444240"/>
                </a:cubicBezTo>
                <a:cubicBezTo>
                  <a:pt x="2250440" y="3434080"/>
                  <a:pt x="2246882" y="3423003"/>
                  <a:pt x="2240280" y="3413760"/>
                </a:cubicBezTo>
                <a:cubicBezTo>
                  <a:pt x="2194609" y="3349821"/>
                  <a:pt x="2230305" y="3454770"/>
                  <a:pt x="2164080" y="3322320"/>
                </a:cubicBezTo>
                <a:cubicBezTo>
                  <a:pt x="2145886" y="3285931"/>
                  <a:pt x="2149900" y="3292012"/>
                  <a:pt x="2125980" y="3253740"/>
                </a:cubicBezTo>
                <a:cubicBezTo>
                  <a:pt x="2121126" y="3245974"/>
                  <a:pt x="2114836" y="3239071"/>
                  <a:pt x="2110740" y="3230880"/>
                </a:cubicBezTo>
                <a:cubicBezTo>
                  <a:pt x="2107148" y="3223696"/>
                  <a:pt x="2107575" y="3214703"/>
                  <a:pt x="2103120" y="3208020"/>
                </a:cubicBezTo>
                <a:cubicBezTo>
                  <a:pt x="2097142" y="3199054"/>
                  <a:pt x="2087159" y="3193439"/>
                  <a:pt x="2080260" y="3185160"/>
                </a:cubicBezTo>
                <a:cubicBezTo>
                  <a:pt x="2074397" y="3178125"/>
                  <a:pt x="2069874" y="3170066"/>
                  <a:pt x="2065020" y="3162300"/>
                </a:cubicBezTo>
                <a:cubicBezTo>
                  <a:pt x="2057170" y="3149741"/>
                  <a:pt x="2051799" y="3135445"/>
                  <a:pt x="2042160" y="3124200"/>
                </a:cubicBezTo>
                <a:cubicBezTo>
                  <a:pt x="2036200" y="3117247"/>
                  <a:pt x="2026253" y="3114920"/>
                  <a:pt x="2019300" y="3108960"/>
                </a:cubicBezTo>
                <a:cubicBezTo>
                  <a:pt x="1985520" y="3080006"/>
                  <a:pt x="1984487" y="3071980"/>
                  <a:pt x="1958340" y="3032760"/>
                </a:cubicBezTo>
                <a:cubicBezTo>
                  <a:pt x="1953260" y="3025140"/>
                  <a:pt x="1949576" y="3016376"/>
                  <a:pt x="1943100" y="3009900"/>
                </a:cubicBezTo>
                <a:cubicBezTo>
                  <a:pt x="1916965" y="2983765"/>
                  <a:pt x="1920044" y="2991664"/>
                  <a:pt x="1905000" y="2956560"/>
                </a:cubicBezTo>
                <a:cubicBezTo>
                  <a:pt x="1901836" y="2949177"/>
                  <a:pt x="1901692" y="2940476"/>
                  <a:pt x="1897380" y="2933700"/>
                </a:cubicBezTo>
                <a:cubicBezTo>
                  <a:pt x="1883743" y="2912271"/>
                  <a:pt x="1851660" y="2872740"/>
                  <a:pt x="1851660" y="2872740"/>
                </a:cubicBezTo>
                <a:cubicBezTo>
                  <a:pt x="1846580" y="2857500"/>
                  <a:pt x="1842944" y="2841700"/>
                  <a:pt x="1836420" y="2827020"/>
                </a:cubicBezTo>
                <a:cubicBezTo>
                  <a:pt x="1827136" y="2806131"/>
                  <a:pt x="1805807" y="2788787"/>
                  <a:pt x="1790700" y="2773680"/>
                </a:cubicBezTo>
                <a:cubicBezTo>
                  <a:pt x="1786448" y="2756671"/>
                  <a:pt x="1781122" y="2726002"/>
                  <a:pt x="1767840" y="2712720"/>
                </a:cubicBezTo>
                <a:cubicBezTo>
                  <a:pt x="1762160" y="2707040"/>
                  <a:pt x="1752600" y="2707640"/>
                  <a:pt x="1744980" y="2705100"/>
                </a:cubicBezTo>
                <a:cubicBezTo>
                  <a:pt x="1737039" y="2681278"/>
                  <a:pt x="1729339" y="2651492"/>
                  <a:pt x="1706880" y="2636520"/>
                </a:cubicBezTo>
                <a:cubicBezTo>
                  <a:pt x="1684403" y="2621535"/>
                  <a:pt x="1679495" y="2620422"/>
                  <a:pt x="1661160" y="2598420"/>
                </a:cubicBezTo>
                <a:cubicBezTo>
                  <a:pt x="1633915" y="2565726"/>
                  <a:pt x="1659489" y="2583057"/>
                  <a:pt x="1623060" y="2552700"/>
                </a:cubicBezTo>
                <a:cubicBezTo>
                  <a:pt x="1616025" y="2546837"/>
                  <a:pt x="1607235" y="2543323"/>
                  <a:pt x="1600200" y="2537460"/>
                </a:cubicBezTo>
                <a:cubicBezTo>
                  <a:pt x="1591921" y="2530561"/>
                  <a:pt x="1586109" y="2520864"/>
                  <a:pt x="1577340" y="2514600"/>
                </a:cubicBezTo>
                <a:cubicBezTo>
                  <a:pt x="1568097" y="2507998"/>
                  <a:pt x="1556493" y="2505380"/>
                  <a:pt x="1546860" y="2499360"/>
                </a:cubicBezTo>
                <a:cubicBezTo>
                  <a:pt x="1536090" y="2492629"/>
                  <a:pt x="1527407" y="2482801"/>
                  <a:pt x="1516380" y="2476500"/>
                </a:cubicBezTo>
                <a:cubicBezTo>
                  <a:pt x="1509406" y="2472515"/>
                  <a:pt x="1500903" y="2472044"/>
                  <a:pt x="1493520" y="2468880"/>
                </a:cubicBezTo>
                <a:cubicBezTo>
                  <a:pt x="1483079" y="2464405"/>
                  <a:pt x="1472903" y="2459276"/>
                  <a:pt x="1463040" y="2453640"/>
                </a:cubicBezTo>
                <a:cubicBezTo>
                  <a:pt x="1455089" y="2449096"/>
                  <a:pt x="1448131" y="2442944"/>
                  <a:pt x="1440180" y="2438400"/>
                </a:cubicBezTo>
                <a:cubicBezTo>
                  <a:pt x="1430317" y="2432764"/>
                  <a:pt x="1419563" y="2428796"/>
                  <a:pt x="1409700" y="2423160"/>
                </a:cubicBezTo>
                <a:cubicBezTo>
                  <a:pt x="1401749" y="2418616"/>
                  <a:pt x="1395031" y="2412016"/>
                  <a:pt x="1386840" y="2407920"/>
                </a:cubicBezTo>
                <a:cubicBezTo>
                  <a:pt x="1379656" y="2404328"/>
                  <a:pt x="1371001" y="2404201"/>
                  <a:pt x="1363980" y="2400300"/>
                </a:cubicBezTo>
                <a:cubicBezTo>
                  <a:pt x="1287223" y="2357657"/>
                  <a:pt x="1346181" y="2386061"/>
                  <a:pt x="1287780" y="2339340"/>
                </a:cubicBezTo>
                <a:cubicBezTo>
                  <a:pt x="1250349" y="2309395"/>
                  <a:pt x="1252870" y="2312463"/>
                  <a:pt x="1219200" y="2301240"/>
                </a:cubicBezTo>
                <a:cubicBezTo>
                  <a:pt x="1211580" y="2293620"/>
                  <a:pt x="1204619" y="2285279"/>
                  <a:pt x="1196340" y="2278380"/>
                </a:cubicBezTo>
                <a:cubicBezTo>
                  <a:pt x="1189305" y="2272517"/>
                  <a:pt x="1180287" y="2269266"/>
                  <a:pt x="1173480" y="2263140"/>
                </a:cubicBezTo>
                <a:cubicBezTo>
                  <a:pt x="1088029" y="2186234"/>
                  <a:pt x="1150398" y="2229972"/>
                  <a:pt x="1097280" y="2194560"/>
                </a:cubicBezTo>
                <a:cubicBezTo>
                  <a:pt x="1067929" y="2150533"/>
                  <a:pt x="1098691" y="2190327"/>
                  <a:pt x="1059180" y="2156460"/>
                </a:cubicBezTo>
                <a:cubicBezTo>
                  <a:pt x="995476" y="2101856"/>
                  <a:pt x="1064473" y="2147444"/>
                  <a:pt x="990600" y="2103120"/>
                </a:cubicBezTo>
                <a:cubicBezTo>
                  <a:pt x="979355" y="2086252"/>
                  <a:pt x="970101" y="2069134"/>
                  <a:pt x="952500" y="2057400"/>
                </a:cubicBezTo>
                <a:cubicBezTo>
                  <a:pt x="945817" y="2052945"/>
                  <a:pt x="937260" y="2052320"/>
                  <a:pt x="929640" y="2049780"/>
                </a:cubicBezTo>
                <a:cubicBezTo>
                  <a:pt x="909894" y="2030034"/>
                  <a:pt x="882628" y="1995794"/>
                  <a:pt x="853440" y="1981200"/>
                </a:cubicBezTo>
                <a:cubicBezTo>
                  <a:pt x="846256" y="1977608"/>
                  <a:pt x="837764" y="1977172"/>
                  <a:pt x="830580" y="1973580"/>
                </a:cubicBezTo>
                <a:cubicBezTo>
                  <a:pt x="822389" y="1969484"/>
                  <a:pt x="815671" y="1962884"/>
                  <a:pt x="807720" y="1958340"/>
                </a:cubicBezTo>
                <a:cubicBezTo>
                  <a:pt x="797857" y="1952704"/>
                  <a:pt x="786483" y="1949702"/>
                  <a:pt x="777240" y="1943100"/>
                </a:cubicBezTo>
                <a:cubicBezTo>
                  <a:pt x="768471" y="1936836"/>
                  <a:pt x="762659" y="1927139"/>
                  <a:pt x="754380" y="1920240"/>
                </a:cubicBezTo>
                <a:cubicBezTo>
                  <a:pt x="747345" y="1914377"/>
                  <a:pt x="738972" y="1910323"/>
                  <a:pt x="731520" y="1905000"/>
                </a:cubicBezTo>
                <a:cubicBezTo>
                  <a:pt x="721186" y="1897618"/>
                  <a:pt x="711810" y="1888871"/>
                  <a:pt x="701040" y="1882140"/>
                </a:cubicBezTo>
                <a:cubicBezTo>
                  <a:pt x="674430" y="1865509"/>
                  <a:pt x="670288" y="1871021"/>
                  <a:pt x="647700" y="1851660"/>
                </a:cubicBezTo>
                <a:cubicBezTo>
                  <a:pt x="636791" y="1842309"/>
                  <a:pt x="628033" y="1830642"/>
                  <a:pt x="617220" y="1821180"/>
                </a:cubicBezTo>
                <a:cubicBezTo>
                  <a:pt x="609524" y="1814446"/>
                  <a:pt x="575594" y="1789774"/>
                  <a:pt x="563880" y="1783080"/>
                </a:cubicBezTo>
                <a:cubicBezTo>
                  <a:pt x="554017" y="1777444"/>
                  <a:pt x="543560" y="1772920"/>
                  <a:pt x="533400" y="1767840"/>
                </a:cubicBezTo>
                <a:cubicBezTo>
                  <a:pt x="528320" y="1760220"/>
                  <a:pt x="524967" y="1751106"/>
                  <a:pt x="518160" y="1744980"/>
                </a:cubicBezTo>
                <a:cubicBezTo>
                  <a:pt x="432250" y="1667661"/>
                  <a:pt x="487013" y="1721703"/>
                  <a:pt x="426720" y="1684020"/>
                </a:cubicBezTo>
                <a:cubicBezTo>
                  <a:pt x="415950" y="1677289"/>
                  <a:pt x="405883" y="1669425"/>
                  <a:pt x="396240" y="1661160"/>
                </a:cubicBezTo>
                <a:cubicBezTo>
                  <a:pt x="388058" y="1654147"/>
                  <a:pt x="382800" y="1643533"/>
                  <a:pt x="373380" y="1638300"/>
                </a:cubicBezTo>
                <a:cubicBezTo>
                  <a:pt x="359337" y="1630498"/>
                  <a:pt x="342900" y="1628140"/>
                  <a:pt x="327660" y="1623060"/>
                </a:cubicBezTo>
                <a:cubicBezTo>
                  <a:pt x="307340" y="1602740"/>
                  <a:pt x="290327" y="1578457"/>
                  <a:pt x="266700" y="1562100"/>
                </a:cubicBezTo>
                <a:cubicBezTo>
                  <a:pt x="256051" y="1554728"/>
                  <a:pt x="240727" y="1559028"/>
                  <a:pt x="228600" y="1554480"/>
                </a:cubicBezTo>
                <a:cubicBezTo>
                  <a:pt x="220025" y="1551264"/>
                  <a:pt x="213691" y="1543784"/>
                  <a:pt x="205740" y="1539240"/>
                </a:cubicBezTo>
                <a:cubicBezTo>
                  <a:pt x="179375" y="1524174"/>
                  <a:pt x="178047" y="1524929"/>
                  <a:pt x="152400" y="1516380"/>
                </a:cubicBezTo>
                <a:cubicBezTo>
                  <a:pt x="144780" y="1508760"/>
                  <a:pt x="137819" y="1500419"/>
                  <a:pt x="129540" y="1493520"/>
                </a:cubicBezTo>
                <a:cubicBezTo>
                  <a:pt x="122505" y="1487657"/>
                  <a:pt x="113525" y="1484364"/>
                  <a:pt x="106680" y="1478280"/>
                </a:cubicBezTo>
                <a:cubicBezTo>
                  <a:pt x="28386" y="1408686"/>
                  <a:pt x="89982" y="1451908"/>
                  <a:pt x="38100" y="1417320"/>
                </a:cubicBezTo>
                <a:cubicBezTo>
                  <a:pt x="12529" y="1340606"/>
                  <a:pt x="32659" y="1406814"/>
                  <a:pt x="15240" y="1226820"/>
                </a:cubicBezTo>
                <a:cubicBezTo>
                  <a:pt x="11005" y="1183059"/>
                  <a:pt x="5446" y="1140845"/>
                  <a:pt x="0" y="1097280"/>
                </a:cubicBezTo>
                <a:cubicBezTo>
                  <a:pt x="2540" y="1084580"/>
                  <a:pt x="1828" y="1070764"/>
                  <a:pt x="7620" y="1059180"/>
                </a:cubicBezTo>
                <a:cubicBezTo>
                  <a:pt x="12439" y="1049541"/>
                  <a:pt x="23581" y="1044599"/>
                  <a:pt x="30480" y="1036320"/>
                </a:cubicBezTo>
                <a:cubicBezTo>
                  <a:pt x="62230" y="998220"/>
                  <a:pt x="26670" y="1026160"/>
                  <a:pt x="68580" y="998220"/>
                </a:cubicBezTo>
                <a:cubicBezTo>
                  <a:pt x="74778" y="979627"/>
                  <a:pt x="76668" y="967272"/>
                  <a:pt x="91440" y="952500"/>
                </a:cubicBezTo>
                <a:cubicBezTo>
                  <a:pt x="97916" y="946024"/>
                  <a:pt x="106680" y="942340"/>
                  <a:pt x="114300" y="937260"/>
                </a:cubicBezTo>
                <a:cubicBezTo>
                  <a:pt x="119380" y="929640"/>
                  <a:pt x="124686" y="922166"/>
                  <a:pt x="129540" y="914400"/>
                </a:cubicBezTo>
                <a:cubicBezTo>
                  <a:pt x="137390" y="901841"/>
                  <a:pt x="142761" y="887545"/>
                  <a:pt x="152400" y="876300"/>
                </a:cubicBezTo>
                <a:cubicBezTo>
                  <a:pt x="195354" y="826187"/>
                  <a:pt x="203891" y="812867"/>
                  <a:pt x="251460" y="792480"/>
                </a:cubicBezTo>
                <a:cubicBezTo>
                  <a:pt x="258843" y="789316"/>
                  <a:pt x="266937" y="788024"/>
                  <a:pt x="274320" y="784860"/>
                </a:cubicBezTo>
                <a:cubicBezTo>
                  <a:pt x="367834" y="744783"/>
                  <a:pt x="251133" y="792644"/>
                  <a:pt x="327660" y="754380"/>
                </a:cubicBezTo>
                <a:cubicBezTo>
                  <a:pt x="334844" y="750788"/>
                  <a:pt x="342900" y="749300"/>
                  <a:pt x="350520" y="746760"/>
                </a:cubicBezTo>
                <a:cubicBezTo>
                  <a:pt x="360680" y="736600"/>
                  <a:pt x="372379" y="727775"/>
                  <a:pt x="381000" y="716280"/>
                </a:cubicBezTo>
                <a:cubicBezTo>
                  <a:pt x="387816" y="707193"/>
                  <a:pt x="390604" y="695663"/>
                  <a:pt x="396240" y="685800"/>
                </a:cubicBezTo>
                <a:cubicBezTo>
                  <a:pt x="419875" y="644440"/>
                  <a:pt x="405129" y="681993"/>
                  <a:pt x="419100" y="640080"/>
                </a:cubicBezTo>
                <a:cubicBezTo>
                  <a:pt x="364642" y="558392"/>
                  <a:pt x="449450" y="682367"/>
                  <a:pt x="381000" y="594360"/>
                </a:cubicBezTo>
                <a:cubicBezTo>
                  <a:pt x="327660" y="525780"/>
                  <a:pt x="369570" y="571500"/>
                  <a:pt x="335280" y="525780"/>
                </a:cubicBezTo>
                <a:cubicBezTo>
                  <a:pt x="327660" y="515620"/>
                  <a:pt x="319703" y="505704"/>
                  <a:pt x="312420" y="495300"/>
                </a:cubicBezTo>
                <a:cubicBezTo>
                  <a:pt x="301916" y="480295"/>
                  <a:pt x="281940" y="449580"/>
                  <a:pt x="281940" y="449580"/>
                </a:cubicBezTo>
                <a:cubicBezTo>
                  <a:pt x="279400" y="426720"/>
                  <a:pt x="277295" y="403807"/>
                  <a:pt x="274320" y="381000"/>
                </a:cubicBezTo>
                <a:cubicBezTo>
                  <a:pt x="269674" y="345381"/>
                  <a:pt x="263933" y="309912"/>
                  <a:pt x="259080" y="274320"/>
                </a:cubicBezTo>
                <a:cubicBezTo>
                  <a:pt x="256313" y="254030"/>
                  <a:pt x="254000" y="233680"/>
                  <a:pt x="251460" y="213360"/>
                </a:cubicBezTo>
                <a:cubicBezTo>
                  <a:pt x="261276" y="66113"/>
                  <a:pt x="259080" y="137245"/>
                  <a:pt x="259080" y="0"/>
                </a:cubicBez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706523" y="2598420"/>
            <a:ext cx="2136237" cy="3703320"/>
          </a:xfrm>
          <a:custGeom>
            <a:avLst/>
            <a:gdLst>
              <a:gd name="connsiteX0" fmla="*/ 2136237 w 2136237"/>
              <a:gd name="connsiteY0" fmla="*/ 3703320 h 3703320"/>
              <a:gd name="connsiteX1" fmla="*/ 2082897 w 2136237"/>
              <a:gd name="connsiteY1" fmla="*/ 3642360 h 3703320"/>
              <a:gd name="connsiteX2" fmla="*/ 2037177 w 2136237"/>
              <a:gd name="connsiteY2" fmla="*/ 3596640 h 3703320"/>
              <a:gd name="connsiteX3" fmla="*/ 2021937 w 2136237"/>
              <a:gd name="connsiteY3" fmla="*/ 3558540 h 3703320"/>
              <a:gd name="connsiteX4" fmla="*/ 1991457 w 2136237"/>
              <a:gd name="connsiteY4" fmla="*/ 3520440 h 3703320"/>
              <a:gd name="connsiteX5" fmla="*/ 1953357 w 2136237"/>
              <a:gd name="connsiteY5" fmla="*/ 3436620 h 3703320"/>
              <a:gd name="connsiteX6" fmla="*/ 1945737 w 2136237"/>
              <a:gd name="connsiteY6" fmla="*/ 3223260 h 3703320"/>
              <a:gd name="connsiteX7" fmla="*/ 1900017 w 2136237"/>
              <a:gd name="connsiteY7" fmla="*/ 3185160 h 3703320"/>
              <a:gd name="connsiteX8" fmla="*/ 1861917 w 2136237"/>
              <a:gd name="connsiteY8" fmla="*/ 3139440 h 3703320"/>
              <a:gd name="connsiteX9" fmla="*/ 1816197 w 2136237"/>
              <a:gd name="connsiteY9" fmla="*/ 3093720 h 3703320"/>
              <a:gd name="connsiteX10" fmla="*/ 1800957 w 2136237"/>
              <a:gd name="connsiteY10" fmla="*/ 3070860 h 3703320"/>
              <a:gd name="connsiteX11" fmla="*/ 1778097 w 2136237"/>
              <a:gd name="connsiteY11" fmla="*/ 3048000 h 3703320"/>
              <a:gd name="connsiteX12" fmla="*/ 1717137 w 2136237"/>
              <a:gd name="connsiteY12" fmla="*/ 2971800 h 3703320"/>
              <a:gd name="connsiteX13" fmla="*/ 1694277 w 2136237"/>
              <a:gd name="connsiteY13" fmla="*/ 2948940 h 3703320"/>
              <a:gd name="connsiteX14" fmla="*/ 1671417 w 2136237"/>
              <a:gd name="connsiteY14" fmla="*/ 2926080 h 3703320"/>
              <a:gd name="connsiteX15" fmla="*/ 1663797 w 2136237"/>
              <a:gd name="connsiteY15" fmla="*/ 2903220 h 3703320"/>
              <a:gd name="connsiteX16" fmla="*/ 1640937 w 2136237"/>
              <a:gd name="connsiteY16" fmla="*/ 2887980 h 3703320"/>
              <a:gd name="connsiteX17" fmla="*/ 1618077 w 2136237"/>
              <a:gd name="connsiteY17" fmla="*/ 2865120 h 3703320"/>
              <a:gd name="connsiteX18" fmla="*/ 1595217 w 2136237"/>
              <a:gd name="connsiteY18" fmla="*/ 2827020 h 3703320"/>
              <a:gd name="connsiteX19" fmla="*/ 1579977 w 2136237"/>
              <a:gd name="connsiteY19" fmla="*/ 2788920 h 3703320"/>
              <a:gd name="connsiteX20" fmla="*/ 1557117 w 2136237"/>
              <a:gd name="connsiteY20" fmla="*/ 2781300 h 3703320"/>
              <a:gd name="connsiteX21" fmla="*/ 1541877 w 2136237"/>
              <a:gd name="connsiteY21" fmla="*/ 2735580 h 3703320"/>
              <a:gd name="connsiteX22" fmla="*/ 1534257 w 2136237"/>
              <a:gd name="connsiteY22" fmla="*/ 2712720 h 3703320"/>
              <a:gd name="connsiteX23" fmla="*/ 1519017 w 2136237"/>
              <a:gd name="connsiteY23" fmla="*/ 2689860 h 3703320"/>
              <a:gd name="connsiteX24" fmla="*/ 1511397 w 2136237"/>
              <a:gd name="connsiteY24" fmla="*/ 2651760 h 3703320"/>
              <a:gd name="connsiteX25" fmla="*/ 1480917 w 2136237"/>
              <a:gd name="connsiteY25" fmla="*/ 2575560 h 3703320"/>
              <a:gd name="connsiteX26" fmla="*/ 1465677 w 2136237"/>
              <a:gd name="connsiteY26" fmla="*/ 2506980 h 3703320"/>
              <a:gd name="connsiteX27" fmla="*/ 1458057 w 2136237"/>
              <a:gd name="connsiteY27" fmla="*/ 2453640 h 3703320"/>
              <a:gd name="connsiteX28" fmla="*/ 1450437 w 2136237"/>
              <a:gd name="connsiteY28" fmla="*/ 2316480 h 3703320"/>
              <a:gd name="connsiteX29" fmla="*/ 1435197 w 2136237"/>
              <a:gd name="connsiteY29" fmla="*/ 2232660 h 3703320"/>
              <a:gd name="connsiteX30" fmla="*/ 1419957 w 2136237"/>
              <a:gd name="connsiteY30" fmla="*/ 2171700 h 3703320"/>
              <a:gd name="connsiteX31" fmla="*/ 1397097 w 2136237"/>
              <a:gd name="connsiteY31" fmla="*/ 2148840 h 3703320"/>
              <a:gd name="connsiteX32" fmla="*/ 1381857 w 2136237"/>
              <a:gd name="connsiteY32" fmla="*/ 2125980 h 3703320"/>
              <a:gd name="connsiteX33" fmla="*/ 1358997 w 2136237"/>
              <a:gd name="connsiteY33" fmla="*/ 2103120 h 3703320"/>
              <a:gd name="connsiteX34" fmla="*/ 1328517 w 2136237"/>
              <a:gd name="connsiteY34" fmla="*/ 2057400 h 3703320"/>
              <a:gd name="connsiteX35" fmla="*/ 1298037 w 2136237"/>
              <a:gd name="connsiteY35" fmla="*/ 2042160 h 3703320"/>
              <a:gd name="connsiteX36" fmla="*/ 1267557 w 2136237"/>
              <a:gd name="connsiteY36" fmla="*/ 2019300 h 3703320"/>
              <a:gd name="connsiteX37" fmla="*/ 1221837 w 2136237"/>
              <a:gd name="connsiteY37" fmla="*/ 2004060 h 3703320"/>
              <a:gd name="connsiteX38" fmla="*/ 1168497 w 2136237"/>
              <a:gd name="connsiteY38" fmla="*/ 1981200 h 3703320"/>
              <a:gd name="connsiteX39" fmla="*/ 1145637 w 2136237"/>
              <a:gd name="connsiteY39" fmla="*/ 1965960 h 3703320"/>
              <a:gd name="connsiteX40" fmla="*/ 1099917 w 2136237"/>
              <a:gd name="connsiteY40" fmla="*/ 1943100 h 3703320"/>
              <a:gd name="connsiteX41" fmla="*/ 1046577 w 2136237"/>
              <a:gd name="connsiteY41" fmla="*/ 1912620 h 3703320"/>
              <a:gd name="connsiteX42" fmla="*/ 1000857 w 2136237"/>
              <a:gd name="connsiteY42" fmla="*/ 1882140 h 3703320"/>
              <a:gd name="connsiteX43" fmla="*/ 932277 w 2136237"/>
              <a:gd name="connsiteY43" fmla="*/ 1851660 h 3703320"/>
              <a:gd name="connsiteX44" fmla="*/ 871317 w 2136237"/>
              <a:gd name="connsiteY44" fmla="*/ 1805940 h 3703320"/>
              <a:gd name="connsiteX45" fmla="*/ 848457 w 2136237"/>
              <a:gd name="connsiteY45" fmla="*/ 1783080 h 3703320"/>
              <a:gd name="connsiteX46" fmla="*/ 817977 w 2136237"/>
              <a:gd name="connsiteY46" fmla="*/ 1760220 h 3703320"/>
              <a:gd name="connsiteX47" fmla="*/ 741777 w 2136237"/>
              <a:gd name="connsiteY47" fmla="*/ 1676400 h 3703320"/>
              <a:gd name="connsiteX48" fmla="*/ 726537 w 2136237"/>
              <a:gd name="connsiteY48" fmla="*/ 1645920 h 3703320"/>
              <a:gd name="connsiteX49" fmla="*/ 703677 w 2136237"/>
              <a:gd name="connsiteY49" fmla="*/ 1623060 h 3703320"/>
              <a:gd name="connsiteX50" fmla="*/ 680817 w 2136237"/>
              <a:gd name="connsiteY50" fmla="*/ 1592580 h 3703320"/>
              <a:gd name="connsiteX51" fmla="*/ 657957 w 2136237"/>
              <a:gd name="connsiteY51" fmla="*/ 1569720 h 3703320"/>
              <a:gd name="connsiteX52" fmla="*/ 604617 w 2136237"/>
              <a:gd name="connsiteY52" fmla="*/ 1539240 h 3703320"/>
              <a:gd name="connsiteX53" fmla="*/ 551277 w 2136237"/>
              <a:gd name="connsiteY53" fmla="*/ 1501140 h 3703320"/>
              <a:gd name="connsiteX54" fmla="*/ 497937 w 2136237"/>
              <a:gd name="connsiteY54" fmla="*/ 1447800 h 3703320"/>
              <a:gd name="connsiteX55" fmla="*/ 436977 w 2136237"/>
              <a:gd name="connsiteY55" fmla="*/ 1394460 h 3703320"/>
              <a:gd name="connsiteX56" fmla="*/ 383637 w 2136237"/>
              <a:gd name="connsiteY56" fmla="*/ 1333500 h 3703320"/>
              <a:gd name="connsiteX57" fmla="*/ 376017 w 2136237"/>
              <a:gd name="connsiteY57" fmla="*/ 1303020 h 3703320"/>
              <a:gd name="connsiteX58" fmla="*/ 368397 w 2136237"/>
              <a:gd name="connsiteY58" fmla="*/ 1280160 h 3703320"/>
              <a:gd name="connsiteX59" fmla="*/ 360777 w 2136237"/>
              <a:gd name="connsiteY59" fmla="*/ 1150620 h 3703320"/>
              <a:gd name="connsiteX60" fmla="*/ 353157 w 2136237"/>
              <a:gd name="connsiteY60" fmla="*/ 1120140 h 3703320"/>
              <a:gd name="connsiteX61" fmla="*/ 345537 w 2136237"/>
              <a:gd name="connsiteY61" fmla="*/ 1082040 h 3703320"/>
              <a:gd name="connsiteX62" fmla="*/ 276957 w 2136237"/>
              <a:gd name="connsiteY62" fmla="*/ 998220 h 3703320"/>
              <a:gd name="connsiteX63" fmla="*/ 238857 w 2136237"/>
              <a:gd name="connsiteY63" fmla="*/ 944880 h 3703320"/>
              <a:gd name="connsiteX64" fmla="*/ 193137 w 2136237"/>
              <a:gd name="connsiteY64" fmla="*/ 906780 h 3703320"/>
              <a:gd name="connsiteX65" fmla="*/ 162657 w 2136237"/>
              <a:gd name="connsiteY65" fmla="*/ 861060 h 3703320"/>
              <a:gd name="connsiteX66" fmla="*/ 155037 w 2136237"/>
              <a:gd name="connsiteY66" fmla="*/ 838200 h 3703320"/>
              <a:gd name="connsiteX67" fmla="*/ 124557 w 2136237"/>
              <a:gd name="connsiteY67" fmla="*/ 792480 h 3703320"/>
              <a:gd name="connsiteX68" fmla="*/ 101697 w 2136237"/>
              <a:gd name="connsiteY68" fmla="*/ 716280 h 3703320"/>
              <a:gd name="connsiteX69" fmla="*/ 94077 w 2136237"/>
              <a:gd name="connsiteY69" fmla="*/ 693420 h 3703320"/>
              <a:gd name="connsiteX70" fmla="*/ 78837 w 2136237"/>
              <a:gd name="connsiteY70" fmla="*/ 670560 h 3703320"/>
              <a:gd name="connsiteX71" fmla="*/ 71217 w 2136237"/>
              <a:gd name="connsiteY71" fmla="*/ 647700 h 3703320"/>
              <a:gd name="connsiteX72" fmla="*/ 55977 w 2136237"/>
              <a:gd name="connsiteY72" fmla="*/ 624840 h 3703320"/>
              <a:gd name="connsiteX73" fmla="*/ 33117 w 2136237"/>
              <a:gd name="connsiteY73" fmla="*/ 586740 h 3703320"/>
              <a:gd name="connsiteX74" fmla="*/ 25497 w 2136237"/>
              <a:gd name="connsiteY74" fmla="*/ 563880 h 3703320"/>
              <a:gd name="connsiteX75" fmla="*/ 10257 w 2136237"/>
              <a:gd name="connsiteY75" fmla="*/ 525780 h 3703320"/>
              <a:gd name="connsiteX76" fmla="*/ 10257 w 2136237"/>
              <a:gd name="connsiteY76" fmla="*/ 320040 h 3703320"/>
              <a:gd name="connsiteX77" fmla="*/ 25497 w 2136237"/>
              <a:gd name="connsiteY77" fmla="*/ 274320 h 3703320"/>
              <a:gd name="connsiteX78" fmla="*/ 33117 w 2136237"/>
              <a:gd name="connsiteY78" fmla="*/ 228600 h 3703320"/>
              <a:gd name="connsiteX79" fmla="*/ 55977 w 2136237"/>
              <a:gd name="connsiteY79" fmla="*/ 175260 h 3703320"/>
              <a:gd name="connsiteX80" fmla="*/ 78837 w 2136237"/>
              <a:gd name="connsiteY80" fmla="*/ 99060 h 3703320"/>
              <a:gd name="connsiteX81" fmla="*/ 71217 w 2136237"/>
              <a:gd name="connsiteY81" fmla="*/ 38100 h 3703320"/>
              <a:gd name="connsiteX82" fmla="*/ 55977 w 2136237"/>
              <a:gd name="connsiteY82" fmla="*/ 15240 h 3703320"/>
              <a:gd name="connsiteX83" fmla="*/ 48357 w 2136237"/>
              <a:gd name="connsiteY83" fmla="*/ 0 h 370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136237" h="3703320">
                <a:moveTo>
                  <a:pt x="2136237" y="3703320"/>
                </a:moveTo>
                <a:cubicBezTo>
                  <a:pt x="2118457" y="3683000"/>
                  <a:pt x="2101270" y="3662146"/>
                  <a:pt x="2082897" y="3642360"/>
                </a:cubicBezTo>
                <a:cubicBezTo>
                  <a:pt x="2068231" y="3626566"/>
                  <a:pt x="2049854" y="3614070"/>
                  <a:pt x="2037177" y="3596640"/>
                </a:cubicBezTo>
                <a:cubicBezTo>
                  <a:pt x="2029132" y="3585578"/>
                  <a:pt x="2028974" y="3570269"/>
                  <a:pt x="2021937" y="3558540"/>
                </a:cubicBezTo>
                <a:cubicBezTo>
                  <a:pt x="2013569" y="3544594"/>
                  <a:pt x="1999981" y="3534291"/>
                  <a:pt x="1991457" y="3520440"/>
                </a:cubicBezTo>
                <a:cubicBezTo>
                  <a:pt x="1966677" y="3480173"/>
                  <a:pt x="1964876" y="3471177"/>
                  <a:pt x="1953357" y="3436620"/>
                </a:cubicBezTo>
                <a:cubicBezTo>
                  <a:pt x="1950817" y="3365500"/>
                  <a:pt x="1954844" y="3293840"/>
                  <a:pt x="1945737" y="3223260"/>
                </a:cubicBezTo>
                <a:cubicBezTo>
                  <a:pt x="1944128" y="3210788"/>
                  <a:pt x="1908280" y="3192046"/>
                  <a:pt x="1900017" y="3185160"/>
                </a:cubicBezTo>
                <a:cubicBezTo>
                  <a:pt x="1855344" y="3147933"/>
                  <a:pt x="1896168" y="3177973"/>
                  <a:pt x="1861917" y="3139440"/>
                </a:cubicBezTo>
                <a:cubicBezTo>
                  <a:pt x="1847598" y="3123331"/>
                  <a:pt x="1828152" y="3111653"/>
                  <a:pt x="1816197" y="3093720"/>
                </a:cubicBezTo>
                <a:cubicBezTo>
                  <a:pt x="1811117" y="3086100"/>
                  <a:pt x="1806820" y="3077895"/>
                  <a:pt x="1800957" y="3070860"/>
                </a:cubicBezTo>
                <a:cubicBezTo>
                  <a:pt x="1794058" y="3062581"/>
                  <a:pt x="1784361" y="3056769"/>
                  <a:pt x="1778097" y="3048000"/>
                </a:cubicBezTo>
                <a:cubicBezTo>
                  <a:pt x="1715900" y="2960925"/>
                  <a:pt x="1841695" y="3096358"/>
                  <a:pt x="1717137" y="2971800"/>
                </a:cubicBezTo>
                <a:lnTo>
                  <a:pt x="1694277" y="2948940"/>
                </a:lnTo>
                <a:lnTo>
                  <a:pt x="1671417" y="2926080"/>
                </a:lnTo>
                <a:cubicBezTo>
                  <a:pt x="1668877" y="2918460"/>
                  <a:pt x="1668815" y="2909492"/>
                  <a:pt x="1663797" y="2903220"/>
                </a:cubicBezTo>
                <a:cubicBezTo>
                  <a:pt x="1658076" y="2896069"/>
                  <a:pt x="1647972" y="2893843"/>
                  <a:pt x="1640937" y="2887980"/>
                </a:cubicBezTo>
                <a:cubicBezTo>
                  <a:pt x="1632658" y="2881081"/>
                  <a:pt x="1624543" y="2873741"/>
                  <a:pt x="1618077" y="2865120"/>
                </a:cubicBezTo>
                <a:cubicBezTo>
                  <a:pt x="1609191" y="2853272"/>
                  <a:pt x="1601841" y="2840267"/>
                  <a:pt x="1595217" y="2827020"/>
                </a:cubicBezTo>
                <a:cubicBezTo>
                  <a:pt x="1589100" y="2814786"/>
                  <a:pt x="1588734" y="2799428"/>
                  <a:pt x="1579977" y="2788920"/>
                </a:cubicBezTo>
                <a:cubicBezTo>
                  <a:pt x="1574835" y="2782750"/>
                  <a:pt x="1564737" y="2783840"/>
                  <a:pt x="1557117" y="2781300"/>
                </a:cubicBezTo>
                <a:lnTo>
                  <a:pt x="1541877" y="2735580"/>
                </a:lnTo>
                <a:cubicBezTo>
                  <a:pt x="1539337" y="2727960"/>
                  <a:pt x="1538712" y="2719403"/>
                  <a:pt x="1534257" y="2712720"/>
                </a:cubicBezTo>
                <a:lnTo>
                  <a:pt x="1519017" y="2689860"/>
                </a:lnTo>
                <a:cubicBezTo>
                  <a:pt x="1516477" y="2677160"/>
                  <a:pt x="1515493" y="2664047"/>
                  <a:pt x="1511397" y="2651760"/>
                </a:cubicBezTo>
                <a:cubicBezTo>
                  <a:pt x="1479865" y="2557164"/>
                  <a:pt x="1512630" y="2702410"/>
                  <a:pt x="1480917" y="2575560"/>
                </a:cubicBezTo>
                <a:cubicBezTo>
                  <a:pt x="1474067" y="2548160"/>
                  <a:pt x="1470514" y="2536002"/>
                  <a:pt x="1465677" y="2506980"/>
                </a:cubicBezTo>
                <a:cubicBezTo>
                  <a:pt x="1462724" y="2489264"/>
                  <a:pt x="1460597" y="2471420"/>
                  <a:pt x="1458057" y="2453640"/>
                </a:cubicBezTo>
                <a:cubicBezTo>
                  <a:pt x="1455517" y="2407920"/>
                  <a:pt x="1454240" y="2362112"/>
                  <a:pt x="1450437" y="2316480"/>
                </a:cubicBezTo>
                <a:cubicBezTo>
                  <a:pt x="1449422" y="2304304"/>
                  <a:pt x="1438525" y="2247082"/>
                  <a:pt x="1435197" y="2232660"/>
                </a:cubicBezTo>
                <a:cubicBezTo>
                  <a:pt x="1430487" y="2212251"/>
                  <a:pt x="1428624" y="2190768"/>
                  <a:pt x="1419957" y="2171700"/>
                </a:cubicBezTo>
                <a:cubicBezTo>
                  <a:pt x="1415498" y="2161890"/>
                  <a:pt x="1403996" y="2157119"/>
                  <a:pt x="1397097" y="2148840"/>
                </a:cubicBezTo>
                <a:cubicBezTo>
                  <a:pt x="1391234" y="2141805"/>
                  <a:pt x="1387720" y="2133015"/>
                  <a:pt x="1381857" y="2125980"/>
                </a:cubicBezTo>
                <a:cubicBezTo>
                  <a:pt x="1374958" y="2117701"/>
                  <a:pt x="1365613" y="2111626"/>
                  <a:pt x="1358997" y="2103120"/>
                </a:cubicBezTo>
                <a:cubicBezTo>
                  <a:pt x="1347752" y="2088662"/>
                  <a:pt x="1341469" y="2070352"/>
                  <a:pt x="1328517" y="2057400"/>
                </a:cubicBezTo>
                <a:cubicBezTo>
                  <a:pt x="1320485" y="2049368"/>
                  <a:pt x="1307670" y="2048180"/>
                  <a:pt x="1298037" y="2042160"/>
                </a:cubicBezTo>
                <a:cubicBezTo>
                  <a:pt x="1287267" y="2035429"/>
                  <a:pt x="1278916" y="2024980"/>
                  <a:pt x="1267557" y="2019300"/>
                </a:cubicBezTo>
                <a:cubicBezTo>
                  <a:pt x="1253189" y="2012116"/>
                  <a:pt x="1236517" y="2010584"/>
                  <a:pt x="1221837" y="2004060"/>
                </a:cubicBezTo>
                <a:cubicBezTo>
                  <a:pt x="1154179" y="1973990"/>
                  <a:pt x="1249126" y="2001357"/>
                  <a:pt x="1168497" y="1981200"/>
                </a:cubicBezTo>
                <a:cubicBezTo>
                  <a:pt x="1160877" y="1976120"/>
                  <a:pt x="1153643" y="1970408"/>
                  <a:pt x="1145637" y="1965960"/>
                </a:cubicBezTo>
                <a:cubicBezTo>
                  <a:pt x="1130742" y="1957685"/>
                  <a:pt x="1114094" y="1952551"/>
                  <a:pt x="1099917" y="1943100"/>
                </a:cubicBezTo>
                <a:cubicBezTo>
                  <a:pt x="1045439" y="1906782"/>
                  <a:pt x="1111042" y="1928736"/>
                  <a:pt x="1046577" y="1912620"/>
                </a:cubicBezTo>
                <a:cubicBezTo>
                  <a:pt x="1031337" y="1902460"/>
                  <a:pt x="1017863" y="1888942"/>
                  <a:pt x="1000857" y="1882140"/>
                </a:cubicBezTo>
                <a:cubicBezTo>
                  <a:pt x="952210" y="1862681"/>
                  <a:pt x="974991" y="1873017"/>
                  <a:pt x="932277" y="1851660"/>
                </a:cubicBezTo>
                <a:cubicBezTo>
                  <a:pt x="886496" y="1790618"/>
                  <a:pt x="937057" y="1847027"/>
                  <a:pt x="871317" y="1805940"/>
                </a:cubicBezTo>
                <a:cubicBezTo>
                  <a:pt x="862179" y="1800229"/>
                  <a:pt x="856639" y="1790093"/>
                  <a:pt x="848457" y="1783080"/>
                </a:cubicBezTo>
                <a:cubicBezTo>
                  <a:pt x="838814" y="1774815"/>
                  <a:pt x="827374" y="1768763"/>
                  <a:pt x="817977" y="1760220"/>
                </a:cubicBezTo>
                <a:cubicBezTo>
                  <a:pt x="792855" y="1737382"/>
                  <a:pt x="760936" y="1707054"/>
                  <a:pt x="741777" y="1676400"/>
                </a:cubicBezTo>
                <a:cubicBezTo>
                  <a:pt x="735757" y="1666767"/>
                  <a:pt x="733139" y="1655163"/>
                  <a:pt x="726537" y="1645920"/>
                </a:cubicBezTo>
                <a:cubicBezTo>
                  <a:pt x="720273" y="1637151"/>
                  <a:pt x="710690" y="1631242"/>
                  <a:pt x="703677" y="1623060"/>
                </a:cubicBezTo>
                <a:cubicBezTo>
                  <a:pt x="695412" y="1613417"/>
                  <a:pt x="689082" y="1602223"/>
                  <a:pt x="680817" y="1592580"/>
                </a:cubicBezTo>
                <a:cubicBezTo>
                  <a:pt x="673804" y="1584398"/>
                  <a:pt x="666726" y="1575984"/>
                  <a:pt x="657957" y="1569720"/>
                </a:cubicBezTo>
                <a:cubicBezTo>
                  <a:pt x="614715" y="1538833"/>
                  <a:pt x="640613" y="1570094"/>
                  <a:pt x="604617" y="1539240"/>
                </a:cubicBezTo>
                <a:cubicBezTo>
                  <a:pt x="558596" y="1499793"/>
                  <a:pt x="593281" y="1515141"/>
                  <a:pt x="551277" y="1501140"/>
                </a:cubicBezTo>
                <a:cubicBezTo>
                  <a:pt x="533497" y="1483360"/>
                  <a:pt x="517572" y="1463508"/>
                  <a:pt x="497937" y="1447800"/>
                </a:cubicBezTo>
                <a:cubicBezTo>
                  <a:pt x="477351" y="1431331"/>
                  <a:pt x="454157" y="1415076"/>
                  <a:pt x="436977" y="1394460"/>
                </a:cubicBezTo>
                <a:cubicBezTo>
                  <a:pt x="373970" y="1318852"/>
                  <a:pt x="502353" y="1452216"/>
                  <a:pt x="383637" y="1333500"/>
                </a:cubicBezTo>
                <a:cubicBezTo>
                  <a:pt x="381097" y="1323340"/>
                  <a:pt x="378894" y="1313090"/>
                  <a:pt x="376017" y="1303020"/>
                </a:cubicBezTo>
                <a:cubicBezTo>
                  <a:pt x="373810" y="1295297"/>
                  <a:pt x="369196" y="1288152"/>
                  <a:pt x="368397" y="1280160"/>
                </a:cubicBezTo>
                <a:cubicBezTo>
                  <a:pt x="364093" y="1237120"/>
                  <a:pt x="364878" y="1193680"/>
                  <a:pt x="360777" y="1150620"/>
                </a:cubicBezTo>
                <a:cubicBezTo>
                  <a:pt x="359784" y="1140194"/>
                  <a:pt x="355429" y="1130363"/>
                  <a:pt x="353157" y="1120140"/>
                </a:cubicBezTo>
                <a:cubicBezTo>
                  <a:pt x="350347" y="1107497"/>
                  <a:pt x="351677" y="1093443"/>
                  <a:pt x="345537" y="1082040"/>
                </a:cubicBezTo>
                <a:cubicBezTo>
                  <a:pt x="298756" y="995162"/>
                  <a:pt x="315484" y="1046379"/>
                  <a:pt x="276957" y="998220"/>
                </a:cubicBezTo>
                <a:cubicBezTo>
                  <a:pt x="263307" y="981158"/>
                  <a:pt x="252507" y="961942"/>
                  <a:pt x="238857" y="944880"/>
                </a:cubicBezTo>
                <a:cubicBezTo>
                  <a:pt x="222094" y="923926"/>
                  <a:pt x="214279" y="920875"/>
                  <a:pt x="193137" y="906780"/>
                </a:cubicBezTo>
                <a:cubicBezTo>
                  <a:pt x="182977" y="891540"/>
                  <a:pt x="168449" y="878436"/>
                  <a:pt x="162657" y="861060"/>
                </a:cubicBezTo>
                <a:cubicBezTo>
                  <a:pt x="160117" y="853440"/>
                  <a:pt x="158938" y="845221"/>
                  <a:pt x="155037" y="838200"/>
                </a:cubicBezTo>
                <a:cubicBezTo>
                  <a:pt x="146142" y="822189"/>
                  <a:pt x="124557" y="792480"/>
                  <a:pt x="124557" y="792480"/>
                </a:cubicBezTo>
                <a:cubicBezTo>
                  <a:pt x="112898" y="734187"/>
                  <a:pt x="123179" y="773566"/>
                  <a:pt x="101697" y="716280"/>
                </a:cubicBezTo>
                <a:cubicBezTo>
                  <a:pt x="98877" y="708759"/>
                  <a:pt x="97669" y="700604"/>
                  <a:pt x="94077" y="693420"/>
                </a:cubicBezTo>
                <a:cubicBezTo>
                  <a:pt x="89981" y="685229"/>
                  <a:pt x="82933" y="678751"/>
                  <a:pt x="78837" y="670560"/>
                </a:cubicBezTo>
                <a:cubicBezTo>
                  <a:pt x="75245" y="663376"/>
                  <a:pt x="74809" y="654884"/>
                  <a:pt x="71217" y="647700"/>
                </a:cubicBezTo>
                <a:cubicBezTo>
                  <a:pt x="67121" y="639509"/>
                  <a:pt x="60831" y="632606"/>
                  <a:pt x="55977" y="624840"/>
                </a:cubicBezTo>
                <a:cubicBezTo>
                  <a:pt x="48127" y="612281"/>
                  <a:pt x="39741" y="599987"/>
                  <a:pt x="33117" y="586740"/>
                </a:cubicBezTo>
                <a:cubicBezTo>
                  <a:pt x="29525" y="579556"/>
                  <a:pt x="28317" y="571401"/>
                  <a:pt x="25497" y="563880"/>
                </a:cubicBezTo>
                <a:cubicBezTo>
                  <a:pt x="20694" y="551073"/>
                  <a:pt x="15337" y="538480"/>
                  <a:pt x="10257" y="525780"/>
                </a:cubicBezTo>
                <a:cubicBezTo>
                  <a:pt x="-2381" y="437317"/>
                  <a:pt x="-4421" y="447250"/>
                  <a:pt x="10257" y="320040"/>
                </a:cubicBezTo>
                <a:cubicBezTo>
                  <a:pt x="12098" y="304082"/>
                  <a:pt x="22856" y="290166"/>
                  <a:pt x="25497" y="274320"/>
                </a:cubicBezTo>
                <a:cubicBezTo>
                  <a:pt x="28037" y="259080"/>
                  <a:pt x="28573" y="243367"/>
                  <a:pt x="33117" y="228600"/>
                </a:cubicBezTo>
                <a:cubicBezTo>
                  <a:pt x="38806" y="210111"/>
                  <a:pt x="49033" y="193315"/>
                  <a:pt x="55977" y="175260"/>
                </a:cubicBezTo>
                <a:cubicBezTo>
                  <a:pt x="69228" y="140807"/>
                  <a:pt x="70776" y="131303"/>
                  <a:pt x="78837" y="99060"/>
                </a:cubicBezTo>
                <a:cubicBezTo>
                  <a:pt x="76297" y="78740"/>
                  <a:pt x="76605" y="57857"/>
                  <a:pt x="71217" y="38100"/>
                </a:cubicBezTo>
                <a:cubicBezTo>
                  <a:pt x="68807" y="29265"/>
                  <a:pt x="60689" y="23093"/>
                  <a:pt x="55977" y="15240"/>
                </a:cubicBezTo>
                <a:cubicBezTo>
                  <a:pt x="53055" y="10370"/>
                  <a:pt x="50897" y="5080"/>
                  <a:pt x="48357" y="0"/>
                </a:cubicBezTo>
              </a:path>
            </a:pathLst>
          </a:cu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54880" y="1226820"/>
            <a:ext cx="2712720" cy="1615440"/>
          </a:xfrm>
          <a:custGeom>
            <a:avLst/>
            <a:gdLst>
              <a:gd name="connsiteX0" fmla="*/ 2667000 w 2712720"/>
              <a:gd name="connsiteY0" fmla="*/ 0 h 1615440"/>
              <a:gd name="connsiteX1" fmla="*/ 2697480 w 2712720"/>
              <a:gd name="connsiteY1" fmla="*/ 38100 h 1615440"/>
              <a:gd name="connsiteX2" fmla="*/ 2712720 w 2712720"/>
              <a:gd name="connsiteY2" fmla="*/ 83820 h 1615440"/>
              <a:gd name="connsiteX3" fmla="*/ 2705100 w 2712720"/>
              <a:gd name="connsiteY3" fmla="*/ 167640 h 1615440"/>
              <a:gd name="connsiteX4" fmla="*/ 2674620 w 2712720"/>
              <a:gd name="connsiteY4" fmla="*/ 213360 h 1615440"/>
              <a:gd name="connsiteX5" fmla="*/ 2659380 w 2712720"/>
              <a:gd name="connsiteY5" fmla="*/ 236220 h 1615440"/>
              <a:gd name="connsiteX6" fmla="*/ 2377440 w 2712720"/>
              <a:gd name="connsiteY6" fmla="*/ 251460 h 1615440"/>
              <a:gd name="connsiteX7" fmla="*/ 2331720 w 2712720"/>
              <a:gd name="connsiteY7" fmla="*/ 281940 h 1615440"/>
              <a:gd name="connsiteX8" fmla="*/ 2301240 w 2712720"/>
              <a:gd name="connsiteY8" fmla="*/ 297180 h 1615440"/>
              <a:gd name="connsiteX9" fmla="*/ 2247900 w 2712720"/>
              <a:gd name="connsiteY9" fmla="*/ 327660 h 1615440"/>
              <a:gd name="connsiteX10" fmla="*/ 2232660 w 2712720"/>
              <a:gd name="connsiteY10" fmla="*/ 350520 h 1615440"/>
              <a:gd name="connsiteX11" fmla="*/ 2179320 w 2712720"/>
              <a:gd name="connsiteY11" fmla="*/ 373380 h 1615440"/>
              <a:gd name="connsiteX12" fmla="*/ 2103120 w 2712720"/>
              <a:gd name="connsiteY12" fmla="*/ 403860 h 1615440"/>
              <a:gd name="connsiteX13" fmla="*/ 2072640 w 2712720"/>
              <a:gd name="connsiteY13" fmla="*/ 449580 h 1615440"/>
              <a:gd name="connsiteX14" fmla="*/ 2004060 w 2712720"/>
              <a:gd name="connsiteY14" fmla="*/ 480060 h 1615440"/>
              <a:gd name="connsiteX15" fmla="*/ 1935480 w 2712720"/>
              <a:gd name="connsiteY15" fmla="*/ 502920 h 1615440"/>
              <a:gd name="connsiteX16" fmla="*/ 1844040 w 2712720"/>
              <a:gd name="connsiteY16" fmla="*/ 548640 h 1615440"/>
              <a:gd name="connsiteX17" fmla="*/ 1813560 w 2712720"/>
              <a:gd name="connsiteY17" fmla="*/ 563880 h 1615440"/>
              <a:gd name="connsiteX18" fmla="*/ 1790700 w 2712720"/>
              <a:gd name="connsiteY18" fmla="*/ 579120 h 1615440"/>
              <a:gd name="connsiteX19" fmla="*/ 1752600 w 2712720"/>
              <a:gd name="connsiteY19" fmla="*/ 586740 h 1615440"/>
              <a:gd name="connsiteX20" fmla="*/ 1691640 w 2712720"/>
              <a:gd name="connsiteY20" fmla="*/ 632460 h 1615440"/>
              <a:gd name="connsiteX21" fmla="*/ 1668780 w 2712720"/>
              <a:gd name="connsiteY21" fmla="*/ 647700 h 1615440"/>
              <a:gd name="connsiteX22" fmla="*/ 1615440 w 2712720"/>
              <a:gd name="connsiteY22" fmla="*/ 662940 h 1615440"/>
              <a:gd name="connsiteX23" fmla="*/ 1531620 w 2712720"/>
              <a:gd name="connsiteY23" fmla="*/ 708660 h 1615440"/>
              <a:gd name="connsiteX24" fmla="*/ 1501140 w 2712720"/>
              <a:gd name="connsiteY24" fmla="*/ 716280 h 1615440"/>
              <a:gd name="connsiteX25" fmla="*/ 1478280 w 2712720"/>
              <a:gd name="connsiteY25" fmla="*/ 723900 h 1615440"/>
              <a:gd name="connsiteX26" fmla="*/ 1440180 w 2712720"/>
              <a:gd name="connsiteY26" fmla="*/ 731520 h 1615440"/>
              <a:gd name="connsiteX27" fmla="*/ 1386840 w 2712720"/>
              <a:gd name="connsiteY27" fmla="*/ 762000 h 1615440"/>
              <a:gd name="connsiteX28" fmla="*/ 1341120 w 2712720"/>
              <a:gd name="connsiteY28" fmla="*/ 769620 h 1615440"/>
              <a:gd name="connsiteX29" fmla="*/ 1226820 w 2712720"/>
              <a:gd name="connsiteY29" fmla="*/ 792480 h 1615440"/>
              <a:gd name="connsiteX30" fmla="*/ 1028700 w 2712720"/>
              <a:gd name="connsiteY30" fmla="*/ 807720 h 1615440"/>
              <a:gd name="connsiteX31" fmla="*/ 990600 w 2712720"/>
              <a:gd name="connsiteY31" fmla="*/ 815340 h 1615440"/>
              <a:gd name="connsiteX32" fmla="*/ 830580 w 2712720"/>
              <a:gd name="connsiteY32" fmla="*/ 822960 h 1615440"/>
              <a:gd name="connsiteX33" fmla="*/ 739140 w 2712720"/>
              <a:gd name="connsiteY33" fmla="*/ 830580 h 1615440"/>
              <a:gd name="connsiteX34" fmla="*/ 693420 w 2712720"/>
              <a:gd name="connsiteY34" fmla="*/ 853440 h 1615440"/>
              <a:gd name="connsiteX35" fmla="*/ 647700 w 2712720"/>
              <a:gd name="connsiteY35" fmla="*/ 861060 h 1615440"/>
              <a:gd name="connsiteX36" fmla="*/ 632460 w 2712720"/>
              <a:gd name="connsiteY36" fmla="*/ 891540 h 1615440"/>
              <a:gd name="connsiteX37" fmla="*/ 601980 w 2712720"/>
              <a:gd name="connsiteY37" fmla="*/ 929640 h 1615440"/>
              <a:gd name="connsiteX38" fmla="*/ 594360 w 2712720"/>
              <a:gd name="connsiteY38" fmla="*/ 982980 h 1615440"/>
              <a:gd name="connsiteX39" fmla="*/ 579120 w 2712720"/>
              <a:gd name="connsiteY39" fmla="*/ 1005840 h 1615440"/>
              <a:gd name="connsiteX40" fmla="*/ 556260 w 2712720"/>
              <a:gd name="connsiteY40" fmla="*/ 1028700 h 1615440"/>
              <a:gd name="connsiteX41" fmla="*/ 510540 w 2712720"/>
              <a:gd name="connsiteY41" fmla="*/ 1043940 h 1615440"/>
              <a:gd name="connsiteX42" fmla="*/ 487680 w 2712720"/>
              <a:gd name="connsiteY42" fmla="*/ 1051560 h 1615440"/>
              <a:gd name="connsiteX43" fmla="*/ 464820 w 2712720"/>
              <a:gd name="connsiteY43" fmla="*/ 1059180 h 1615440"/>
              <a:gd name="connsiteX44" fmla="*/ 419100 w 2712720"/>
              <a:gd name="connsiteY44" fmla="*/ 1097280 h 1615440"/>
              <a:gd name="connsiteX45" fmla="*/ 381000 w 2712720"/>
              <a:gd name="connsiteY45" fmla="*/ 1135380 h 1615440"/>
              <a:gd name="connsiteX46" fmla="*/ 373380 w 2712720"/>
              <a:gd name="connsiteY46" fmla="*/ 1158240 h 1615440"/>
              <a:gd name="connsiteX47" fmla="*/ 365760 w 2712720"/>
              <a:gd name="connsiteY47" fmla="*/ 1196340 h 1615440"/>
              <a:gd name="connsiteX48" fmla="*/ 350520 w 2712720"/>
              <a:gd name="connsiteY48" fmla="*/ 1219200 h 1615440"/>
              <a:gd name="connsiteX49" fmla="*/ 342900 w 2712720"/>
              <a:gd name="connsiteY49" fmla="*/ 1242060 h 1615440"/>
              <a:gd name="connsiteX50" fmla="*/ 297180 w 2712720"/>
              <a:gd name="connsiteY50" fmla="*/ 1318260 h 1615440"/>
              <a:gd name="connsiteX51" fmla="*/ 289560 w 2712720"/>
              <a:gd name="connsiteY51" fmla="*/ 1363980 h 1615440"/>
              <a:gd name="connsiteX52" fmla="*/ 274320 w 2712720"/>
              <a:gd name="connsiteY52" fmla="*/ 1409700 h 1615440"/>
              <a:gd name="connsiteX53" fmla="*/ 266700 w 2712720"/>
              <a:gd name="connsiteY53" fmla="*/ 1432560 h 1615440"/>
              <a:gd name="connsiteX54" fmla="*/ 251460 w 2712720"/>
              <a:gd name="connsiteY54" fmla="*/ 1463040 h 1615440"/>
              <a:gd name="connsiteX55" fmla="*/ 220980 w 2712720"/>
              <a:gd name="connsiteY55" fmla="*/ 1501140 h 1615440"/>
              <a:gd name="connsiteX56" fmla="*/ 121920 w 2712720"/>
              <a:gd name="connsiteY56" fmla="*/ 1516380 h 1615440"/>
              <a:gd name="connsiteX57" fmla="*/ 76200 w 2712720"/>
              <a:gd name="connsiteY57" fmla="*/ 1546860 h 1615440"/>
              <a:gd name="connsiteX58" fmla="*/ 53340 w 2712720"/>
              <a:gd name="connsiteY58" fmla="*/ 1569720 h 1615440"/>
              <a:gd name="connsiteX59" fmla="*/ 30480 w 2712720"/>
              <a:gd name="connsiteY59" fmla="*/ 1584960 h 1615440"/>
              <a:gd name="connsiteX60" fmla="*/ 0 w 2712720"/>
              <a:gd name="connsiteY60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712720" h="1615440">
                <a:moveTo>
                  <a:pt x="2667000" y="0"/>
                </a:moveTo>
                <a:cubicBezTo>
                  <a:pt x="2677160" y="12700"/>
                  <a:pt x="2689692" y="23822"/>
                  <a:pt x="2697480" y="38100"/>
                </a:cubicBezTo>
                <a:cubicBezTo>
                  <a:pt x="2705172" y="52203"/>
                  <a:pt x="2712720" y="83820"/>
                  <a:pt x="2712720" y="83820"/>
                </a:cubicBezTo>
                <a:cubicBezTo>
                  <a:pt x="2710180" y="111760"/>
                  <a:pt x="2709068" y="139867"/>
                  <a:pt x="2705100" y="167640"/>
                </a:cubicBezTo>
                <a:cubicBezTo>
                  <a:pt x="2700944" y="196732"/>
                  <a:pt x="2693940" y="190176"/>
                  <a:pt x="2674620" y="213360"/>
                </a:cubicBezTo>
                <a:cubicBezTo>
                  <a:pt x="2668757" y="220395"/>
                  <a:pt x="2668464" y="235055"/>
                  <a:pt x="2659380" y="236220"/>
                </a:cubicBezTo>
                <a:cubicBezTo>
                  <a:pt x="2566027" y="248188"/>
                  <a:pt x="2471420" y="246380"/>
                  <a:pt x="2377440" y="251460"/>
                </a:cubicBezTo>
                <a:cubicBezTo>
                  <a:pt x="2328403" y="267806"/>
                  <a:pt x="2381664" y="246265"/>
                  <a:pt x="2331720" y="281940"/>
                </a:cubicBezTo>
                <a:cubicBezTo>
                  <a:pt x="2322477" y="288542"/>
                  <a:pt x="2311103" y="291544"/>
                  <a:pt x="2301240" y="297180"/>
                </a:cubicBezTo>
                <a:cubicBezTo>
                  <a:pt x="2225847" y="340262"/>
                  <a:pt x="2340008" y="281606"/>
                  <a:pt x="2247900" y="327660"/>
                </a:cubicBezTo>
                <a:cubicBezTo>
                  <a:pt x="2242820" y="335280"/>
                  <a:pt x="2239136" y="344044"/>
                  <a:pt x="2232660" y="350520"/>
                </a:cubicBezTo>
                <a:cubicBezTo>
                  <a:pt x="2213663" y="369517"/>
                  <a:pt x="2204303" y="365885"/>
                  <a:pt x="2179320" y="373380"/>
                </a:cubicBezTo>
                <a:cubicBezTo>
                  <a:pt x="2132240" y="387504"/>
                  <a:pt x="2141310" y="384765"/>
                  <a:pt x="2103120" y="403860"/>
                </a:cubicBezTo>
                <a:cubicBezTo>
                  <a:pt x="2092960" y="419100"/>
                  <a:pt x="2087880" y="439420"/>
                  <a:pt x="2072640" y="449580"/>
                </a:cubicBezTo>
                <a:cubicBezTo>
                  <a:pt x="2028659" y="478900"/>
                  <a:pt x="2072070" y="452856"/>
                  <a:pt x="2004060" y="480060"/>
                </a:cubicBezTo>
                <a:cubicBezTo>
                  <a:pt x="1940964" y="505299"/>
                  <a:pt x="2008699" y="488276"/>
                  <a:pt x="1935480" y="502920"/>
                </a:cubicBezTo>
                <a:cubicBezTo>
                  <a:pt x="1883834" y="554566"/>
                  <a:pt x="1949111" y="496104"/>
                  <a:pt x="1844040" y="548640"/>
                </a:cubicBezTo>
                <a:cubicBezTo>
                  <a:pt x="1833880" y="553720"/>
                  <a:pt x="1823423" y="558244"/>
                  <a:pt x="1813560" y="563880"/>
                </a:cubicBezTo>
                <a:cubicBezTo>
                  <a:pt x="1805609" y="568424"/>
                  <a:pt x="1799275" y="575904"/>
                  <a:pt x="1790700" y="579120"/>
                </a:cubicBezTo>
                <a:cubicBezTo>
                  <a:pt x="1778573" y="583668"/>
                  <a:pt x="1765300" y="584200"/>
                  <a:pt x="1752600" y="586740"/>
                </a:cubicBezTo>
                <a:cubicBezTo>
                  <a:pt x="1716971" y="622369"/>
                  <a:pt x="1742137" y="600900"/>
                  <a:pt x="1691640" y="632460"/>
                </a:cubicBezTo>
                <a:cubicBezTo>
                  <a:pt x="1683874" y="637314"/>
                  <a:pt x="1676971" y="643604"/>
                  <a:pt x="1668780" y="647700"/>
                </a:cubicBezTo>
                <a:cubicBezTo>
                  <a:pt x="1657848" y="653166"/>
                  <a:pt x="1625206" y="660499"/>
                  <a:pt x="1615440" y="662940"/>
                </a:cubicBezTo>
                <a:cubicBezTo>
                  <a:pt x="1590403" y="679632"/>
                  <a:pt x="1559281" y="701745"/>
                  <a:pt x="1531620" y="708660"/>
                </a:cubicBezTo>
                <a:cubicBezTo>
                  <a:pt x="1521460" y="711200"/>
                  <a:pt x="1511210" y="713403"/>
                  <a:pt x="1501140" y="716280"/>
                </a:cubicBezTo>
                <a:cubicBezTo>
                  <a:pt x="1493417" y="718487"/>
                  <a:pt x="1486072" y="721952"/>
                  <a:pt x="1478280" y="723900"/>
                </a:cubicBezTo>
                <a:cubicBezTo>
                  <a:pt x="1465715" y="727041"/>
                  <a:pt x="1452880" y="728980"/>
                  <a:pt x="1440180" y="731520"/>
                </a:cubicBezTo>
                <a:cubicBezTo>
                  <a:pt x="1424875" y="741724"/>
                  <a:pt x="1404418" y="756727"/>
                  <a:pt x="1386840" y="762000"/>
                </a:cubicBezTo>
                <a:cubicBezTo>
                  <a:pt x="1372041" y="766440"/>
                  <a:pt x="1356109" y="765873"/>
                  <a:pt x="1341120" y="769620"/>
                </a:cubicBezTo>
                <a:cubicBezTo>
                  <a:pt x="1233055" y="796636"/>
                  <a:pt x="1369388" y="776639"/>
                  <a:pt x="1226820" y="792480"/>
                </a:cubicBezTo>
                <a:cubicBezTo>
                  <a:pt x="1145799" y="819487"/>
                  <a:pt x="1231545" y="793231"/>
                  <a:pt x="1028700" y="807720"/>
                </a:cubicBezTo>
                <a:cubicBezTo>
                  <a:pt x="1015781" y="808643"/>
                  <a:pt x="1003513" y="814347"/>
                  <a:pt x="990600" y="815340"/>
                </a:cubicBezTo>
                <a:cubicBezTo>
                  <a:pt x="937357" y="819436"/>
                  <a:pt x="883883" y="819730"/>
                  <a:pt x="830580" y="822960"/>
                </a:cubicBezTo>
                <a:cubicBezTo>
                  <a:pt x="800050" y="824810"/>
                  <a:pt x="769620" y="828040"/>
                  <a:pt x="739140" y="830580"/>
                </a:cubicBezTo>
                <a:cubicBezTo>
                  <a:pt x="723900" y="838200"/>
                  <a:pt x="709584" y="848052"/>
                  <a:pt x="693420" y="853440"/>
                </a:cubicBezTo>
                <a:cubicBezTo>
                  <a:pt x="678763" y="858326"/>
                  <a:pt x="660802" y="852871"/>
                  <a:pt x="647700" y="861060"/>
                </a:cubicBezTo>
                <a:cubicBezTo>
                  <a:pt x="638067" y="867080"/>
                  <a:pt x="638761" y="882089"/>
                  <a:pt x="632460" y="891540"/>
                </a:cubicBezTo>
                <a:cubicBezTo>
                  <a:pt x="623438" y="905072"/>
                  <a:pt x="612140" y="916940"/>
                  <a:pt x="601980" y="929640"/>
                </a:cubicBezTo>
                <a:cubicBezTo>
                  <a:pt x="599440" y="947420"/>
                  <a:pt x="599521" y="965777"/>
                  <a:pt x="594360" y="982980"/>
                </a:cubicBezTo>
                <a:cubicBezTo>
                  <a:pt x="591728" y="991752"/>
                  <a:pt x="584983" y="998805"/>
                  <a:pt x="579120" y="1005840"/>
                </a:cubicBezTo>
                <a:cubicBezTo>
                  <a:pt x="572221" y="1014119"/>
                  <a:pt x="565680" y="1023467"/>
                  <a:pt x="556260" y="1028700"/>
                </a:cubicBezTo>
                <a:cubicBezTo>
                  <a:pt x="542217" y="1036502"/>
                  <a:pt x="525780" y="1038860"/>
                  <a:pt x="510540" y="1043940"/>
                </a:cubicBezTo>
                <a:lnTo>
                  <a:pt x="487680" y="1051560"/>
                </a:lnTo>
                <a:cubicBezTo>
                  <a:pt x="480060" y="1054100"/>
                  <a:pt x="471503" y="1054725"/>
                  <a:pt x="464820" y="1059180"/>
                </a:cubicBezTo>
                <a:cubicBezTo>
                  <a:pt x="442343" y="1074165"/>
                  <a:pt x="437435" y="1075278"/>
                  <a:pt x="419100" y="1097280"/>
                </a:cubicBezTo>
                <a:cubicBezTo>
                  <a:pt x="387350" y="1135380"/>
                  <a:pt x="422910" y="1107440"/>
                  <a:pt x="381000" y="1135380"/>
                </a:cubicBezTo>
                <a:cubicBezTo>
                  <a:pt x="378460" y="1143000"/>
                  <a:pt x="375328" y="1150448"/>
                  <a:pt x="373380" y="1158240"/>
                </a:cubicBezTo>
                <a:cubicBezTo>
                  <a:pt x="370239" y="1170805"/>
                  <a:pt x="370308" y="1184213"/>
                  <a:pt x="365760" y="1196340"/>
                </a:cubicBezTo>
                <a:cubicBezTo>
                  <a:pt x="362544" y="1204915"/>
                  <a:pt x="354616" y="1211009"/>
                  <a:pt x="350520" y="1219200"/>
                </a:cubicBezTo>
                <a:cubicBezTo>
                  <a:pt x="346928" y="1226384"/>
                  <a:pt x="346064" y="1234677"/>
                  <a:pt x="342900" y="1242060"/>
                </a:cubicBezTo>
                <a:cubicBezTo>
                  <a:pt x="328841" y="1274864"/>
                  <a:pt x="318848" y="1285758"/>
                  <a:pt x="297180" y="1318260"/>
                </a:cubicBezTo>
                <a:cubicBezTo>
                  <a:pt x="294640" y="1333500"/>
                  <a:pt x="293307" y="1348991"/>
                  <a:pt x="289560" y="1363980"/>
                </a:cubicBezTo>
                <a:cubicBezTo>
                  <a:pt x="285664" y="1379565"/>
                  <a:pt x="279400" y="1394460"/>
                  <a:pt x="274320" y="1409700"/>
                </a:cubicBezTo>
                <a:cubicBezTo>
                  <a:pt x="271780" y="1417320"/>
                  <a:pt x="270292" y="1425376"/>
                  <a:pt x="266700" y="1432560"/>
                </a:cubicBezTo>
                <a:cubicBezTo>
                  <a:pt x="261620" y="1442720"/>
                  <a:pt x="255935" y="1452599"/>
                  <a:pt x="251460" y="1463040"/>
                </a:cubicBezTo>
                <a:cubicBezTo>
                  <a:pt x="240502" y="1488608"/>
                  <a:pt x="251027" y="1488263"/>
                  <a:pt x="220980" y="1501140"/>
                </a:cubicBezTo>
                <a:cubicBezTo>
                  <a:pt x="197883" y="1511039"/>
                  <a:pt x="135687" y="1514850"/>
                  <a:pt x="121920" y="1516380"/>
                </a:cubicBezTo>
                <a:cubicBezTo>
                  <a:pt x="106680" y="1526540"/>
                  <a:pt x="89152" y="1533908"/>
                  <a:pt x="76200" y="1546860"/>
                </a:cubicBezTo>
                <a:cubicBezTo>
                  <a:pt x="68580" y="1554480"/>
                  <a:pt x="61619" y="1562821"/>
                  <a:pt x="53340" y="1569720"/>
                </a:cubicBezTo>
                <a:cubicBezTo>
                  <a:pt x="46305" y="1575583"/>
                  <a:pt x="37433" y="1579000"/>
                  <a:pt x="30480" y="1584960"/>
                </a:cubicBezTo>
                <a:cubicBezTo>
                  <a:pt x="19571" y="1594311"/>
                  <a:pt x="0" y="1615440"/>
                  <a:pt x="0" y="1615440"/>
                </a:cubicBezTo>
              </a:path>
            </a:pathLst>
          </a:cu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3363" y="5617825"/>
            <a:ext cx="5348209" cy="40024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1957 - WRK I - 1.5 meter in diameter – 84 km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203363" y="6025555"/>
            <a:ext cx="5888421" cy="40024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1967 - WRK II – 2 x 1.2 meter in diameter – 84 km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203363" y="6440022"/>
            <a:ext cx="5958953" cy="40024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1981 - WRK III – 2 x 1.4 meter in diameter – 56 km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987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 descr="wrkI-lei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01675"/>
            <a:ext cx="8382000" cy="5454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8885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340" y="-152401"/>
            <a:ext cx="10672660" cy="1213644"/>
          </a:xfrm>
        </p:spPr>
        <p:txBody>
          <a:bodyPr/>
          <a:lstStyle/>
          <a:p>
            <a:r>
              <a:rPr lang="en-US" dirty="0"/>
              <a:t>PWN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591" t="6300" r="3139" b="4723"/>
          <a:stretch/>
        </p:blipFill>
        <p:spPr>
          <a:xfrm>
            <a:off x="7489714" y="293939"/>
            <a:ext cx="4702286" cy="550281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2AEC9F-BA61-4AB0-9252-CE0CE5058F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7768" y="1905000"/>
            <a:ext cx="10672233" cy="3891757"/>
          </a:xfrm>
        </p:spPr>
        <p:txBody>
          <a:bodyPr/>
          <a:lstStyle/>
          <a:p>
            <a:r>
              <a:rPr lang="en-US" dirty="0"/>
              <a:t>600 employees</a:t>
            </a:r>
          </a:p>
          <a:p>
            <a:r>
              <a:rPr lang="en-US" dirty="0"/>
              <a:t>annual turn-over € 180 million </a:t>
            </a:r>
          </a:p>
          <a:p>
            <a:r>
              <a:rPr lang="en-US" dirty="0"/>
              <a:t>since 1990 private owned company</a:t>
            </a:r>
          </a:p>
          <a:p>
            <a:r>
              <a:rPr lang="en-US" dirty="0"/>
              <a:t>100% owned by the Province of North Holland </a:t>
            </a:r>
          </a:p>
          <a:p>
            <a:r>
              <a:rPr lang="en-US" dirty="0"/>
              <a:t>Non-profit organization</a:t>
            </a:r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FEEA57-A046-46B8-80D1-26FF94676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4592" y="1260476"/>
            <a:ext cx="10675408" cy="373063"/>
          </a:xfrm>
        </p:spPr>
        <p:txBody>
          <a:bodyPr/>
          <a:lstStyle/>
          <a:p>
            <a:r>
              <a:rPr lang="en-US" dirty="0" err="1"/>
              <a:t>Provinciale</a:t>
            </a:r>
            <a:r>
              <a:rPr lang="en-US" dirty="0"/>
              <a:t> </a:t>
            </a:r>
            <a:r>
              <a:rPr lang="en-US" dirty="0" err="1"/>
              <a:t>Waterleidingbedrijf</a:t>
            </a:r>
            <a:r>
              <a:rPr lang="en-US" dirty="0"/>
              <a:t> Noord-Holland</a:t>
            </a:r>
          </a:p>
        </p:txBody>
      </p:sp>
    </p:spTree>
    <p:extLst>
      <p:ext uri="{BB962C8B-B14F-4D97-AF65-F5344CB8AC3E}">
        <p14:creationId xmlns:p14="http://schemas.microsoft.com/office/powerpoint/2010/main" val="84685533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P10308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69" y="0"/>
            <a:ext cx="9168063" cy="687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199863" y="186635"/>
            <a:ext cx="996057" cy="132357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1980</a:t>
            </a:r>
          </a:p>
          <a:p>
            <a:pPr algn="ctr"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WRKIII</a:t>
            </a:r>
          </a:p>
          <a:p>
            <a:pPr algn="ctr"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WPJ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466977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068" name="Picture 4" descr="WPJ">
            <a:extLst>
              <a:ext uri="{FF2B5EF4-FFF2-40B4-BE49-F238E27FC236}">
                <a16:creationId xmlns:a16="http://schemas.microsoft.com/office/drawing/2014/main" id="{03F8ECA9-2A20-48B7-A2C6-792B46EB23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 b="6923"/>
          <a:stretch/>
        </p:blipFill>
        <p:spPr>
          <a:xfrm>
            <a:off x="832511" y="0"/>
            <a:ext cx="10724441" cy="685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177557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ular Callout 2"/>
          <p:cNvSpPr/>
          <p:nvPr/>
        </p:nvSpPr>
        <p:spPr>
          <a:xfrm>
            <a:off x="8814132" y="924248"/>
            <a:ext cx="1350157" cy="5451859"/>
          </a:xfrm>
          <a:prstGeom prst="wedgeRectCallout">
            <a:avLst>
              <a:gd name="adj1" fmla="val -487601"/>
              <a:gd name="adj2" fmla="val -20582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2235" name="Line 11"/>
          <p:cNvSpPr>
            <a:spLocks noChangeShapeType="1"/>
          </p:cNvSpPr>
          <p:nvPr/>
        </p:nvSpPr>
        <p:spPr bwMode="auto">
          <a:xfrm>
            <a:off x="7088606" y="6106026"/>
            <a:ext cx="2368718" cy="0"/>
          </a:xfrm>
          <a:prstGeom prst="line">
            <a:avLst/>
          </a:prstGeom>
          <a:noFill/>
          <a:ln>
            <a:noFill/>
          </a:ln>
          <a:effectLst>
            <a:outerShdw dist="5388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nl-NL" sz="170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23568" name="Picture 16" descr="P1030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48" y="902897"/>
            <a:ext cx="4115841" cy="547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41" name="Text Box 17"/>
          <p:cNvSpPr txBox="1">
            <a:spLocks noChangeArrowheads="1"/>
          </p:cNvSpPr>
          <p:nvPr/>
        </p:nvSpPr>
        <p:spPr bwMode="auto">
          <a:xfrm>
            <a:off x="4308772" y="1327893"/>
            <a:ext cx="1619625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</a:t>
            </a:r>
            <a:r>
              <a:rPr lang="nl-NL" altLang="nl-NL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</a:t>
            </a: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= 200 </a:t>
            </a:r>
            <a:r>
              <a:rPr lang="en-US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µ</a:t>
            </a: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</a:t>
            </a:r>
          </a:p>
        </p:txBody>
      </p:sp>
      <p:sp>
        <p:nvSpPr>
          <p:cNvPr id="692242" name="Text Box 18"/>
          <p:cNvSpPr txBox="1">
            <a:spLocks noChangeArrowheads="1"/>
          </p:cNvSpPr>
          <p:nvPr/>
        </p:nvSpPr>
        <p:spPr bwMode="auto">
          <a:xfrm>
            <a:off x="3568899" y="4615059"/>
            <a:ext cx="2419523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nl-NL" altLang="nl-NL" sz="2000" dirty="0" err="1">
                <a:latin typeface="Arial" charset="0"/>
              </a:rPr>
              <a:t>Q</a:t>
            </a:r>
            <a:r>
              <a:rPr lang="nl-NL" altLang="nl-NL" sz="2000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max</a:t>
            </a:r>
            <a:r>
              <a:rPr lang="nl-NL" altLang="nl-NL" sz="2000" dirty="0">
                <a:latin typeface="Arial" charset="0"/>
              </a:rPr>
              <a:t> = 14.000 m</a:t>
            </a:r>
            <a:r>
              <a:rPr lang="nl-NL" altLang="nl-NL" sz="2000" baseline="30000" dirty="0">
                <a:latin typeface="Arial" charset="0"/>
              </a:rPr>
              <a:t>3</a:t>
            </a:r>
            <a:r>
              <a:rPr lang="nl-NL" altLang="nl-NL" sz="2000" dirty="0">
                <a:latin typeface="Arial" charset="0"/>
              </a:rPr>
              <a:t>/h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7341" y="1"/>
            <a:ext cx="10672660" cy="1213644"/>
          </a:xfrm>
          <a:prstGeom prst="rect">
            <a:avLst/>
          </a:prstGeom>
        </p:spPr>
        <p:txBody>
          <a:bodyPr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143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/>
              <a:t>WPJ – Process flow</a:t>
            </a:r>
          </a:p>
          <a:p>
            <a:endParaRPr lang="en-US" kern="0" dirty="0"/>
          </a:p>
        </p:txBody>
      </p:sp>
      <p:grpSp>
        <p:nvGrpSpPr>
          <p:cNvPr id="4" name="Group 3"/>
          <p:cNvGrpSpPr/>
          <p:nvPr/>
        </p:nvGrpSpPr>
        <p:grpSpPr>
          <a:xfrm>
            <a:off x="1037192" y="609850"/>
            <a:ext cx="1868448" cy="6037954"/>
            <a:chOff x="1037192" y="609850"/>
            <a:chExt cx="1868448" cy="6037954"/>
          </a:xfrm>
        </p:grpSpPr>
        <p:sp>
          <p:nvSpPr>
            <p:cNvPr id="692226" name="Freeform 2"/>
            <p:cNvSpPr>
              <a:spLocks/>
            </p:cNvSpPr>
            <p:nvPr/>
          </p:nvSpPr>
          <p:spPr bwMode="auto">
            <a:xfrm>
              <a:off x="1951049" y="609850"/>
              <a:ext cx="45719" cy="6037954"/>
            </a:xfrm>
            <a:custGeom>
              <a:avLst/>
              <a:gdLst>
                <a:gd name="T0" fmla="*/ 0 w 1"/>
                <a:gd name="T1" fmla="*/ 0 h 2544"/>
                <a:gd name="T2" fmla="*/ 0 w 1"/>
                <a:gd name="T3" fmla="*/ 2544 h 2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544">
                  <a:moveTo>
                    <a:pt x="0" y="0"/>
                  </a:moveTo>
                  <a:lnTo>
                    <a:pt x="0" y="2544"/>
                  </a:lnTo>
                </a:path>
              </a:pathLst>
            </a:custGeom>
            <a:noFill/>
            <a:ln w="34925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92228" name="Freeform 4"/>
            <p:cNvSpPr>
              <a:spLocks/>
            </p:cNvSpPr>
            <p:nvPr/>
          </p:nvSpPr>
          <p:spPr bwMode="auto">
            <a:xfrm>
              <a:off x="1097217" y="999021"/>
              <a:ext cx="1743412" cy="986844"/>
            </a:xfrm>
            <a:custGeom>
              <a:avLst/>
              <a:gdLst>
                <a:gd name="T0" fmla="*/ 58 w 920"/>
                <a:gd name="T1" fmla="*/ 120 h 416"/>
                <a:gd name="T2" fmla="*/ 98 w 920"/>
                <a:gd name="T3" fmla="*/ 72 h 416"/>
                <a:gd name="T4" fmla="*/ 194 w 920"/>
                <a:gd name="T5" fmla="*/ 32 h 416"/>
                <a:gd name="T6" fmla="*/ 266 w 920"/>
                <a:gd name="T7" fmla="*/ 8 h 416"/>
                <a:gd name="T8" fmla="*/ 290 w 920"/>
                <a:gd name="T9" fmla="*/ 0 h 416"/>
                <a:gd name="T10" fmla="*/ 498 w 920"/>
                <a:gd name="T11" fmla="*/ 16 h 416"/>
                <a:gd name="T12" fmla="*/ 570 w 920"/>
                <a:gd name="T13" fmla="*/ 40 h 416"/>
                <a:gd name="T14" fmla="*/ 594 w 920"/>
                <a:gd name="T15" fmla="*/ 48 h 416"/>
                <a:gd name="T16" fmla="*/ 802 w 920"/>
                <a:gd name="T17" fmla="*/ 40 h 416"/>
                <a:gd name="T18" fmla="*/ 874 w 920"/>
                <a:gd name="T19" fmla="*/ 96 h 416"/>
                <a:gd name="T20" fmla="*/ 874 w 920"/>
                <a:gd name="T21" fmla="*/ 320 h 416"/>
                <a:gd name="T22" fmla="*/ 826 w 920"/>
                <a:gd name="T23" fmla="*/ 352 h 416"/>
                <a:gd name="T24" fmla="*/ 714 w 920"/>
                <a:gd name="T25" fmla="*/ 384 h 416"/>
                <a:gd name="T26" fmla="*/ 634 w 920"/>
                <a:gd name="T27" fmla="*/ 408 h 416"/>
                <a:gd name="T28" fmla="*/ 458 w 920"/>
                <a:gd name="T29" fmla="*/ 384 h 416"/>
                <a:gd name="T30" fmla="*/ 314 w 920"/>
                <a:gd name="T31" fmla="*/ 392 h 416"/>
                <a:gd name="T32" fmla="*/ 218 w 920"/>
                <a:gd name="T33" fmla="*/ 400 h 416"/>
                <a:gd name="T34" fmla="*/ 170 w 920"/>
                <a:gd name="T35" fmla="*/ 416 h 416"/>
                <a:gd name="T36" fmla="*/ 42 w 920"/>
                <a:gd name="T37" fmla="*/ 376 h 416"/>
                <a:gd name="T38" fmla="*/ 2 w 920"/>
                <a:gd name="T39" fmla="*/ 312 h 416"/>
                <a:gd name="T40" fmla="*/ 18 w 920"/>
                <a:gd name="T41" fmla="*/ 192 h 416"/>
                <a:gd name="T42" fmla="*/ 50 w 920"/>
                <a:gd name="T43" fmla="*/ 144 h 416"/>
                <a:gd name="T44" fmla="*/ 74 w 920"/>
                <a:gd name="T45" fmla="*/ 128 h 416"/>
                <a:gd name="T46" fmla="*/ 58 w 920"/>
                <a:gd name="T47" fmla="*/ 12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0" h="416">
                  <a:moveTo>
                    <a:pt x="58" y="120"/>
                  </a:moveTo>
                  <a:cubicBezTo>
                    <a:pt x="73" y="105"/>
                    <a:pt x="83" y="87"/>
                    <a:pt x="98" y="72"/>
                  </a:cubicBezTo>
                  <a:cubicBezTo>
                    <a:pt x="123" y="47"/>
                    <a:pt x="162" y="43"/>
                    <a:pt x="194" y="32"/>
                  </a:cubicBezTo>
                  <a:cubicBezTo>
                    <a:pt x="218" y="24"/>
                    <a:pt x="242" y="16"/>
                    <a:pt x="266" y="8"/>
                  </a:cubicBezTo>
                  <a:cubicBezTo>
                    <a:pt x="274" y="5"/>
                    <a:pt x="290" y="0"/>
                    <a:pt x="290" y="0"/>
                  </a:cubicBezTo>
                  <a:cubicBezTo>
                    <a:pt x="315" y="1"/>
                    <a:pt x="449" y="6"/>
                    <a:pt x="498" y="16"/>
                  </a:cubicBezTo>
                  <a:cubicBezTo>
                    <a:pt x="498" y="16"/>
                    <a:pt x="558" y="36"/>
                    <a:pt x="570" y="40"/>
                  </a:cubicBezTo>
                  <a:cubicBezTo>
                    <a:pt x="578" y="43"/>
                    <a:pt x="594" y="48"/>
                    <a:pt x="594" y="48"/>
                  </a:cubicBezTo>
                  <a:cubicBezTo>
                    <a:pt x="654" y="45"/>
                    <a:pt x="738" y="27"/>
                    <a:pt x="802" y="40"/>
                  </a:cubicBezTo>
                  <a:cubicBezTo>
                    <a:pt x="828" y="57"/>
                    <a:pt x="848" y="79"/>
                    <a:pt x="874" y="96"/>
                  </a:cubicBezTo>
                  <a:cubicBezTo>
                    <a:pt x="920" y="164"/>
                    <a:pt x="899" y="245"/>
                    <a:pt x="874" y="320"/>
                  </a:cubicBezTo>
                  <a:cubicBezTo>
                    <a:pt x="868" y="338"/>
                    <a:pt x="842" y="341"/>
                    <a:pt x="826" y="352"/>
                  </a:cubicBezTo>
                  <a:cubicBezTo>
                    <a:pt x="786" y="379"/>
                    <a:pt x="767" y="375"/>
                    <a:pt x="714" y="384"/>
                  </a:cubicBezTo>
                  <a:cubicBezTo>
                    <a:pt x="687" y="389"/>
                    <a:pt x="634" y="408"/>
                    <a:pt x="634" y="408"/>
                  </a:cubicBezTo>
                  <a:cubicBezTo>
                    <a:pt x="577" y="394"/>
                    <a:pt x="458" y="384"/>
                    <a:pt x="458" y="384"/>
                  </a:cubicBezTo>
                  <a:cubicBezTo>
                    <a:pt x="410" y="387"/>
                    <a:pt x="362" y="389"/>
                    <a:pt x="314" y="392"/>
                  </a:cubicBezTo>
                  <a:cubicBezTo>
                    <a:pt x="282" y="394"/>
                    <a:pt x="250" y="395"/>
                    <a:pt x="218" y="400"/>
                  </a:cubicBezTo>
                  <a:cubicBezTo>
                    <a:pt x="201" y="403"/>
                    <a:pt x="170" y="416"/>
                    <a:pt x="170" y="416"/>
                  </a:cubicBezTo>
                  <a:cubicBezTo>
                    <a:pt x="121" y="409"/>
                    <a:pt x="82" y="403"/>
                    <a:pt x="42" y="376"/>
                  </a:cubicBezTo>
                  <a:cubicBezTo>
                    <a:pt x="32" y="345"/>
                    <a:pt x="12" y="343"/>
                    <a:pt x="2" y="312"/>
                  </a:cubicBezTo>
                  <a:cubicBezTo>
                    <a:pt x="6" y="272"/>
                    <a:pt x="0" y="228"/>
                    <a:pt x="18" y="192"/>
                  </a:cubicBezTo>
                  <a:cubicBezTo>
                    <a:pt x="27" y="175"/>
                    <a:pt x="34" y="155"/>
                    <a:pt x="50" y="144"/>
                  </a:cubicBezTo>
                  <a:cubicBezTo>
                    <a:pt x="58" y="139"/>
                    <a:pt x="71" y="137"/>
                    <a:pt x="74" y="128"/>
                  </a:cubicBezTo>
                  <a:cubicBezTo>
                    <a:pt x="76" y="122"/>
                    <a:pt x="63" y="123"/>
                    <a:pt x="58" y="120"/>
                  </a:cubicBezTo>
                  <a:close/>
                </a:path>
              </a:pathLst>
            </a:custGeom>
            <a:solidFill>
              <a:srgbClr val="00B0F0"/>
            </a:solidFill>
            <a:ln w="19050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92229" name="AutoShape 5"/>
            <p:cNvSpPr>
              <a:spLocks noChangeArrowheads="1"/>
            </p:cNvSpPr>
            <p:nvPr/>
          </p:nvSpPr>
          <p:spPr bwMode="auto">
            <a:xfrm>
              <a:off x="1042177" y="2290789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lIns="91566" tIns="45783" rIns="91566" bIns="45783" anchor="ctr"/>
            <a:lstStyle/>
            <a:p>
              <a:pPr algn="ctr" defTabSz="915935">
                <a:defRPr/>
              </a:pPr>
              <a:r>
                <a:rPr lang="en-US" altLang="nl-NL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drum screens</a:t>
              </a:r>
            </a:p>
          </p:txBody>
        </p:sp>
        <p:sp>
          <p:nvSpPr>
            <p:cNvPr id="692230" name="Freeform 6"/>
            <p:cNvSpPr>
              <a:spLocks/>
            </p:cNvSpPr>
            <p:nvPr/>
          </p:nvSpPr>
          <p:spPr bwMode="auto">
            <a:xfrm>
              <a:off x="1951049" y="816690"/>
              <a:ext cx="45719" cy="114646"/>
            </a:xfrm>
            <a:custGeom>
              <a:avLst/>
              <a:gdLst>
                <a:gd name="T0" fmla="*/ 0 w 12"/>
                <a:gd name="T1" fmla="*/ 0 h 48"/>
                <a:gd name="T2" fmla="*/ 12 w 12"/>
                <a:gd name="T3" fmla="*/ 48 h 48"/>
                <a:gd name="T4" fmla="*/ 0 w 1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8">
                  <a:moveTo>
                    <a:pt x="0" y="0"/>
                  </a:moveTo>
                  <a:cubicBezTo>
                    <a:pt x="4" y="16"/>
                    <a:pt x="12" y="48"/>
                    <a:pt x="12" y="48"/>
                  </a:cubicBezTo>
                  <a:cubicBezTo>
                    <a:pt x="12" y="48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>
              <a:outerShdw dist="53882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17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92231" name="AutoShape 7"/>
            <p:cNvSpPr>
              <a:spLocks noChangeArrowheads="1"/>
            </p:cNvSpPr>
            <p:nvPr/>
          </p:nvSpPr>
          <p:spPr bwMode="auto">
            <a:xfrm>
              <a:off x="1042177" y="3024136"/>
              <a:ext cx="1863463" cy="564232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mixing</a:t>
              </a:r>
            </a:p>
          </p:txBody>
        </p:sp>
        <p:sp>
          <p:nvSpPr>
            <p:cNvPr id="692232" name="AutoShape 8"/>
            <p:cNvSpPr>
              <a:spLocks noChangeArrowheads="1"/>
            </p:cNvSpPr>
            <p:nvPr/>
          </p:nvSpPr>
          <p:spPr bwMode="auto">
            <a:xfrm>
              <a:off x="1042177" y="3757485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flocculation</a:t>
              </a:r>
            </a:p>
          </p:txBody>
        </p:sp>
        <p:sp>
          <p:nvSpPr>
            <p:cNvPr id="692233" name="AutoShape 9"/>
            <p:cNvSpPr>
              <a:spLocks noChangeArrowheads="1"/>
            </p:cNvSpPr>
            <p:nvPr/>
          </p:nvSpPr>
          <p:spPr bwMode="auto">
            <a:xfrm>
              <a:off x="1042177" y="4493082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sedimentation</a:t>
              </a:r>
            </a:p>
          </p:txBody>
        </p:sp>
        <p:sp>
          <p:nvSpPr>
            <p:cNvPr id="692234" name="Freeform 10"/>
            <p:cNvSpPr>
              <a:spLocks/>
            </p:cNvSpPr>
            <p:nvPr/>
          </p:nvSpPr>
          <p:spPr bwMode="auto">
            <a:xfrm>
              <a:off x="1951049" y="2186082"/>
              <a:ext cx="45719" cy="94414"/>
            </a:xfrm>
            <a:custGeom>
              <a:avLst/>
              <a:gdLst>
                <a:gd name="T0" fmla="*/ 8 w 8"/>
                <a:gd name="T1" fmla="*/ 0 h 40"/>
                <a:gd name="T2" fmla="*/ 0 w 8"/>
                <a:gd name="T3" fmla="*/ 40 h 40"/>
                <a:gd name="T4" fmla="*/ 8 w 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8" y="0"/>
                  </a:moveTo>
                  <a:cubicBezTo>
                    <a:pt x="5" y="13"/>
                    <a:pt x="0" y="40"/>
                    <a:pt x="0" y="40"/>
                  </a:cubicBezTo>
                  <a:cubicBezTo>
                    <a:pt x="0" y="40"/>
                    <a:pt x="5" y="13"/>
                    <a:pt x="8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92236" name="Text Box 12"/>
            <p:cNvSpPr txBox="1">
              <a:spLocks noChangeArrowheads="1"/>
            </p:cNvSpPr>
            <p:nvPr/>
          </p:nvSpPr>
          <p:spPr bwMode="auto">
            <a:xfrm>
              <a:off x="1076960" y="1293208"/>
              <a:ext cx="1748177" cy="400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574" tIns="45787" rIns="91574" bIns="45787" anchor="ctr">
              <a:spAutoFit/>
            </a:bodyPr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Lake IJssel</a:t>
              </a:r>
            </a:p>
          </p:txBody>
        </p:sp>
        <p:sp>
          <p:nvSpPr>
            <p:cNvPr id="692238" name="AutoShape 14"/>
            <p:cNvSpPr>
              <a:spLocks noChangeArrowheads="1"/>
            </p:cNvSpPr>
            <p:nvPr/>
          </p:nvSpPr>
          <p:spPr bwMode="auto">
            <a:xfrm>
              <a:off x="1042177" y="5226429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RSF</a:t>
              </a:r>
            </a:p>
          </p:txBody>
        </p:sp>
        <p:sp>
          <p:nvSpPr>
            <p:cNvPr id="22" name="AutoShape 14"/>
            <p:cNvSpPr>
              <a:spLocks noChangeArrowheads="1"/>
            </p:cNvSpPr>
            <p:nvPr/>
          </p:nvSpPr>
          <p:spPr bwMode="auto">
            <a:xfrm>
              <a:off x="1037192" y="5962027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GAC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691980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ular Callout 2"/>
          <p:cNvSpPr/>
          <p:nvPr/>
        </p:nvSpPr>
        <p:spPr>
          <a:xfrm>
            <a:off x="8814132" y="924248"/>
            <a:ext cx="1350157" cy="5451859"/>
          </a:xfrm>
          <a:prstGeom prst="wedgeRectCallout">
            <a:avLst>
              <a:gd name="adj1" fmla="val -484688"/>
              <a:gd name="adj2" fmla="val -669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2235" name="Line 11"/>
          <p:cNvSpPr>
            <a:spLocks noChangeShapeType="1"/>
          </p:cNvSpPr>
          <p:nvPr/>
        </p:nvSpPr>
        <p:spPr bwMode="auto">
          <a:xfrm>
            <a:off x="7088606" y="6106026"/>
            <a:ext cx="2368718" cy="0"/>
          </a:xfrm>
          <a:prstGeom prst="line">
            <a:avLst/>
          </a:prstGeom>
          <a:noFill/>
          <a:ln>
            <a:noFill/>
          </a:ln>
          <a:effectLst>
            <a:outerShdw dist="5388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nl-NL" sz="170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92241" name="Text Box 17"/>
          <p:cNvSpPr txBox="1">
            <a:spLocks noChangeArrowheads="1"/>
          </p:cNvSpPr>
          <p:nvPr/>
        </p:nvSpPr>
        <p:spPr bwMode="auto">
          <a:xfrm>
            <a:off x="3416182" y="1745988"/>
            <a:ext cx="2445492" cy="861910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Font typeface="Symbol" panose="05050102010706020507" pitchFamily="18" charset="2"/>
              <a:buChar char="~"/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20 mg/l as Fe</a:t>
            </a:r>
            <a:r>
              <a:rPr lang="nl-NL" altLang="nl-NL" sz="20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3+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sym typeface="Symbol" panose="05050102010706020507" pitchFamily="18" charset="2"/>
            </a:endParaRPr>
          </a:p>
          <a:p>
            <a:pPr indent="344488"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@ pH 8 w NaOH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7341" y="1"/>
            <a:ext cx="10672660" cy="1213644"/>
          </a:xfrm>
          <a:prstGeom prst="rect">
            <a:avLst/>
          </a:prstGeom>
        </p:spPr>
        <p:txBody>
          <a:bodyPr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143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/>
              <a:t>WPJ – Process flow</a:t>
            </a:r>
          </a:p>
          <a:p>
            <a:endParaRPr lang="en-US" kern="0" dirty="0"/>
          </a:p>
        </p:txBody>
      </p:sp>
      <p:pic>
        <p:nvPicPr>
          <p:cNvPr id="19" name="Picture 18" descr="P10302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04" y="924248"/>
            <a:ext cx="4097786" cy="544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8" t="44093" r="57195" b="20470"/>
          <a:stretch>
            <a:fillRect/>
          </a:stretch>
        </p:blipFill>
        <p:spPr bwMode="auto">
          <a:xfrm>
            <a:off x="8455838" y="119383"/>
            <a:ext cx="2319087" cy="245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037192" y="609850"/>
            <a:ext cx="1868448" cy="6037954"/>
            <a:chOff x="1037192" y="609850"/>
            <a:chExt cx="1868448" cy="6037954"/>
          </a:xfrm>
        </p:grpSpPr>
        <p:sp>
          <p:nvSpPr>
            <p:cNvPr id="23" name="Freeform 2"/>
            <p:cNvSpPr>
              <a:spLocks/>
            </p:cNvSpPr>
            <p:nvPr/>
          </p:nvSpPr>
          <p:spPr bwMode="auto">
            <a:xfrm>
              <a:off x="1951049" y="609850"/>
              <a:ext cx="45719" cy="6037954"/>
            </a:xfrm>
            <a:custGeom>
              <a:avLst/>
              <a:gdLst>
                <a:gd name="T0" fmla="*/ 0 w 1"/>
                <a:gd name="T1" fmla="*/ 0 h 2544"/>
                <a:gd name="T2" fmla="*/ 0 w 1"/>
                <a:gd name="T3" fmla="*/ 2544 h 2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544">
                  <a:moveTo>
                    <a:pt x="0" y="0"/>
                  </a:moveTo>
                  <a:lnTo>
                    <a:pt x="0" y="2544"/>
                  </a:lnTo>
                </a:path>
              </a:pathLst>
            </a:custGeom>
            <a:noFill/>
            <a:ln w="34925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4" name="Freeform 4"/>
            <p:cNvSpPr>
              <a:spLocks/>
            </p:cNvSpPr>
            <p:nvPr/>
          </p:nvSpPr>
          <p:spPr bwMode="auto">
            <a:xfrm>
              <a:off x="1097217" y="999021"/>
              <a:ext cx="1743412" cy="986844"/>
            </a:xfrm>
            <a:custGeom>
              <a:avLst/>
              <a:gdLst>
                <a:gd name="T0" fmla="*/ 58 w 920"/>
                <a:gd name="T1" fmla="*/ 120 h 416"/>
                <a:gd name="T2" fmla="*/ 98 w 920"/>
                <a:gd name="T3" fmla="*/ 72 h 416"/>
                <a:gd name="T4" fmla="*/ 194 w 920"/>
                <a:gd name="T5" fmla="*/ 32 h 416"/>
                <a:gd name="T6" fmla="*/ 266 w 920"/>
                <a:gd name="T7" fmla="*/ 8 h 416"/>
                <a:gd name="T8" fmla="*/ 290 w 920"/>
                <a:gd name="T9" fmla="*/ 0 h 416"/>
                <a:gd name="T10" fmla="*/ 498 w 920"/>
                <a:gd name="T11" fmla="*/ 16 h 416"/>
                <a:gd name="T12" fmla="*/ 570 w 920"/>
                <a:gd name="T13" fmla="*/ 40 h 416"/>
                <a:gd name="T14" fmla="*/ 594 w 920"/>
                <a:gd name="T15" fmla="*/ 48 h 416"/>
                <a:gd name="T16" fmla="*/ 802 w 920"/>
                <a:gd name="T17" fmla="*/ 40 h 416"/>
                <a:gd name="T18" fmla="*/ 874 w 920"/>
                <a:gd name="T19" fmla="*/ 96 h 416"/>
                <a:gd name="T20" fmla="*/ 874 w 920"/>
                <a:gd name="T21" fmla="*/ 320 h 416"/>
                <a:gd name="T22" fmla="*/ 826 w 920"/>
                <a:gd name="T23" fmla="*/ 352 h 416"/>
                <a:gd name="T24" fmla="*/ 714 w 920"/>
                <a:gd name="T25" fmla="*/ 384 h 416"/>
                <a:gd name="T26" fmla="*/ 634 w 920"/>
                <a:gd name="T27" fmla="*/ 408 h 416"/>
                <a:gd name="T28" fmla="*/ 458 w 920"/>
                <a:gd name="T29" fmla="*/ 384 h 416"/>
                <a:gd name="T30" fmla="*/ 314 w 920"/>
                <a:gd name="T31" fmla="*/ 392 h 416"/>
                <a:gd name="T32" fmla="*/ 218 w 920"/>
                <a:gd name="T33" fmla="*/ 400 h 416"/>
                <a:gd name="T34" fmla="*/ 170 w 920"/>
                <a:gd name="T35" fmla="*/ 416 h 416"/>
                <a:gd name="T36" fmla="*/ 42 w 920"/>
                <a:gd name="T37" fmla="*/ 376 h 416"/>
                <a:gd name="T38" fmla="*/ 2 w 920"/>
                <a:gd name="T39" fmla="*/ 312 h 416"/>
                <a:gd name="T40" fmla="*/ 18 w 920"/>
                <a:gd name="T41" fmla="*/ 192 h 416"/>
                <a:gd name="T42" fmla="*/ 50 w 920"/>
                <a:gd name="T43" fmla="*/ 144 h 416"/>
                <a:gd name="T44" fmla="*/ 74 w 920"/>
                <a:gd name="T45" fmla="*/ 128 h 416"/>
                <a:gd name="T46" fmla="*/ 58 w 920"/>
                <a:gd name="T47" fmla="*/ 12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0" h="416">
                  <a:moveTo>
                    <a:pt x="58" y="120"/>
                  </a:moveTo>
                  <a:cubicBezTo>
                    <a:pt x="73" y="105"/>
                    <a:pt x="83" y="87"/>
                    <a:pt x="98" y="72"/>
                  </a:cubicBezTo>
                  <a:cubicBezTo>
                    <a:pt x="123" y="47"/>
                    <a:pt x="162" y="43"/>
                    <a:pt x="194" y="32"/>
                  </a:cubicBezTo>
                  <a:cubicBezTo>
                    <a:pt x="218" y="24"/>
                    <a:pt x="242" y="16"/>
                    <a:pt x="266" y="8"/>
                  </a:cubicBezTo>
                  <a:cubicBezTo>
                    <a:pt x="274" y="5"/>
                    <a:pt x="290" y="0"/>
                    <a:pt x="290" y="0"/>
                  </a:cubicBezTo>
                  <a:cubicBezTo>
                    <a:pt x="315" y="1"/>
                    <a:pt x="449" y="6"/>
                    <a:pt x="498" y="16"/>
                  </a:cubicBezTo>
                  <a:cubicBezTo>
                    <a:pt x="498" y="16"/>
                    <a:pt x="558" y="36"/>
                    <a:pt x="570" y="40"/>
                  </a:cubicBezTo>
                  <a:cubicBezTo>
                    <a:pt x="578" y="43"/>
                    <a:pt x="594" y="48"/>
                    <a:pt x="594" y="48"/>
                  </a:cubicBezTo>
                  <a:cubicBezTo>
                    <a:pt x="654" y="45"/>
                    <a:pt x="738" y="27"/>
                    <a:pt x="802" y="40"/>
                  </a:cubicBezTo>
                  <a:cubicBezTo>
                    <a:pt x="828" y="57"/>
                    <a:pt x="848" y="79"/>
                    <a:pt x="874" y="96"/>
                  </a:cubicBezTo>
                  <a:cubicBezTo>
                    <a:pt x="920" y="164"/>
                    <a:pt x="899" y="245"/>
                    <a:pt x="874" y="320"/>
                  </a:cubicBezTo>
                  <a:cubicBezTo>
                    <a:pt x="868" y="338"/>
                    <a:pt x="842" y="341"/>
                    <a:pt x="826" y="352"/>
                  </a:cubicBezTo>
                  <a:cubicBezTo>
                    <a:pt x="786" y="379"/>
                    <a:pt x="767" y="375"/>
                    <a:pt x="714" y="384"/>
                  </a:cubicBezTo>
                  <a:cubicBezTo>
                    <a:pt x="687" y="389"/>
                    <a:pt x="634" y="408"/>
                    <a:pt x="634" y="408"/>
                  </a:cubicBezTo>
                  <a:cubicBezTo>
                    <a:pt x="577" y="394"/>
                    <a:pt x="458" y="384"/>
                    <a:pt x="458" y="384"/>
                  </a:cubicBezTo>
                  <a:cubicBezTo>
                    <a:pt x="410" y="387"/>
                    <a:pt x="362" y="389"/>
                    <a:pt x="314" y="392"/>
                  </a:cubicBezTo>
                  <a:cubicBezTo>
                    <a:pt x="282" y="394"/>
                    <a:pt x="250" y="395"/>
                    <a:pt x="218" y="400"/>
                  </a:cubicBezTo>
                  <a:cubicBezTo>
                    <a:pt x="201" y="403"/>
                    <a:pt x="170" y="416"/>
                    <a:pt x="170" y="416"/>
                  </a:cubicBezTo>
                  <a:cubicBezTo>
                    <a:pt x="121" y="409"/>
                    <a:pt x="82" y="403"/>
                    <a:pt x="42" y="376"/>
                  </a:cubicBezTo>
                  <a:cubicBezTo>
                    <a:pt x="32" y="345"/>
                    <a:pt x="12" y="343"/>
                    <a:pt x="2" y="312"/>
                  </a:cubicBezTo>
                  <a:cubicBezTo>
                    <a:pt x="6" y="272"/>
                    <a:pt x="0" y="228"/>
                    <a:pt x="18" y="192"/>
                  </a:cubicBezTo>
                  <a:cubicBezTo>
                    <a:pt x="27" y="175"/>
                    <a:pt x="34" y="155"/>
                    <a:pt x="50" y="144"/>
                  </a:cubicBezTo>
                  <a:cubicBezTo>
                    <a:pt x="58" y="139"/>
                    <a:pt x="71" y="137"/>
                    <a:pt x="74" y="128"/>
                  </a:cubicBezTo>
                  <a:cubicBezTo>
                    <a:pt x="76" y="122"/>
                    <a:pt x="63" y="123"/>
                    <a:pt x="58" y="120"/>
                  </a:cubicBezTo>
                  <a:close/>
                </a:path>
              </a:pathLst>
            </a:custGeom>
            <a:solidFill>
              <a:srgbClr val="00B0F0"/>
            </a:solidFill>
            <a:ln w="19050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1042177" y="2290789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none" lIns="91566" tIns="45783" rIns="91566" bIns="45783" anchor="ctr"/>
            <a:lstStyle/>
            <a:p>
              <a:pPr algn="ctr" defTabSz="915935">
                <a:defRPr/>
              </a:pPr>
              <a:r>
                <a:rPr lang="en-US" altLang="nl-NL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drum screens</a:t>
              </a: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951049" y="816690"/>
              <a:ext cx="45719" cy="114646"/>
            </a:xfrm>
            <a:custGeom>
              <a:avLst/>
              <a:gdLst>
                <a:gd name="T0" fmla="*/ 0 w 12"/>
                <a:gd name="T1" fmla="*/ 0 h 48"/>
                <a:gd name="T2" fmla="*/ 12 w 12"/>
                <a:gd name="T3" fmla="*/ 48 h 48"/>
                <a:gd name="T4" fmla="*/ 0 w 1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8">
                  <a:moveTo>
                    <a:pt x="0" y="0"/>
                  </a:moveTo>
                  <a:cubicBezTo>
                    <a:pt x="4" y="16"/>
                    <a:pt x="12" y="48"/>
                    <a:pt x="12" y="48"/>
                  </a:cubicBezTo>
                  <a:cubicBezTo>
                    <a:pt x="12" y="48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>
              <a:outerShdw dist="53882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17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7" name="AutoShape 7"/>
            <p:cNvSpPr>
              <a:spLocks noChangeArrowheads="1"/>
            </p:cNvSpPr>
            <p:nvPr/>
          </p:nvSpPr>
          <p:spPr bwMode="auto">
            <a:xfrm>
              <a:off x="1042177" y="3024136"/>
              <a:ext cx="1863463" cy="564232"/>
            </a:xfrm>
            <a:prstGeom prst="bevel">
              <a:avLst>
                <a:gd name="adj" fmla="val 1250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mixing</a:t>
              </a:r>
            </a:p>
          </p:txBody>
        </p: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1042177" y="3757485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flocculation</a:t>
              </a:r>
            </a:p>
          </p:txBody>
        </p:sp>
        <p:sp>
          <p:nvSpPr>
            <p:cNvPr id="29" name="AutoShape 9"/>
            <p:cNvSpPr>
              <a:spLocks noChangeArrowheads="1"/>
            </p:cNvSpPr>
            <p:nvPr/>
          </p:nvSpPr>
          <p:spPr bwMode="auto">
            <a:xfrm>
              <a:off x="1042177" y="4493082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sedimentation</a:t>
              </a: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1951049" y="2186082"/>
              <a:ext cx="45719" cy="94414"/>
            </a:xfrm>
            <a:custGeom>
              <a:avLst/>
              <a:gdLst>
                <a:gd name="T0" fmla="*/ 8 w 8"/>
                <a:gd name="T1" fmla="*/ 0 h 40"/>
                <a:gd name="T2" fmla="*/ 0 w 8"/>
                <a:gd name="T3" fmla="*/ 40 h 40"/>
                <a:gd name="T4" fmla="*/ 8 w 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8" y="0"/>
                  </a:moveTo>
                  <a:cubicBezTo>
                    <a:pt x="5" y="13"/>
                    <a:pt x="0" y="40"/>
                    <a:pt x="0" y="40"/>
                  </a:cubicBezTo>
                  <a:cubicBezTo>
                    <a:pt x="0" y="40"/>
                    <a:pt x="5" y="13"/>
                    <a:pt x="8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1076960" y="1293208"/>
              <a:ext cx="1748177" cy="400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574" tIns="45787" rIns="91574" bIns="45787" anchor="ctr">
              <a:spAutoFit/>
            </a:bodyPr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Lake IJssel</a:t>
              </a:r>
            </a:p>
          </p:txBody>
        </p:sp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>
              <a:off x="1042177" y="5226429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RSF</a:t>
              </a:r>
            </a:p>
          </p:txBody>
        </p:sp>
        <p:sp>
          <p:nvSpPr>
            <p:cNvPr id="33" name="AutoShape 14"/>
            <p:cNvSpPr>
              <a:spLocks noChangeArrowheads="1"/>
            </p:cNvSpPr>
            <p:nvPr/>
          </p:nvSpPr>
          <p:spPr bwMode="auto">
            <a:xfrm>
              <a:off x="1037192" y="5962027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GAC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566040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ular Callout 2"/>
          <p:cNvSpPr/>
          <p:nvPr/>
        </p:nvSpPr>
        <p:spPr>
          <a:xfrm>
            <a:off x="8814132" y="924248"/>
            <a:ext cx="1350157" cy="5451859"/>
          </a:xfrm>
          <a:prstGeom prst="wedgeRectCallout">
            <a:avLst>
              <a:gd name="adj1" fmla="val -478862"/>
              <a:gd name="adj2" fmla="val 629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2235" name="Line 11"/>
          <p:cNvSpPr>
            <a:spLocks noChangeShapeType="1"/>
          </p:cNvSpPr>
          <p:nvPr/>
        </p:nvSpPr>
        <p:spPr bwMode="auto">
          <a:xfrm>
            <a:off x="7088606" y="6106026"/>
            <a:ext cx="2368718" cy="0"/>
          </a:xfrm>
          <a:prstGeom prst="line">
            <a:avLst/>
          </a:prstGeom>
          <a:noFill/>
          <a:ln>
            <a:noFill/>
          </a:ln>
          <a:effectLst>
            <a:outerShdw dist="5388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nl-NL" sz="170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7341" y="1"/>
            <a:ext cx="10672660" cy="1213644"/>
          </a:xfrm>
          <a:prstGeom prst="rect">
            <a:avLst/>
          </a:prstGeom>
        </p:spPr>
        <p:txBody>
          <a:bodyPr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143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/>
              <a:t>WPJ – Process flow</a:t>
            </a:r>
          </a:p>
          <a:p>
            <a:endParaRPr lang="en-US" kern="0" dirty="0"/>
          </a:p>
        </p:txBody>
      </p:sp>
      <p:pic>
        <p:nvPicPr>
          <p:cNvPr id="22" name="Picture 20" descr="P4050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842" y="1245268"/>
            <a:ext cx="6875365" cy="513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41" name="Text Box 17"/>
          <p:cNvSpPr txBox="1">
            <a:spLocks noChangeArrowheads="1"/>
          </p:cNvSpPr>
          <p:nvPr/>
        </p:nvSpPr>
        <p:spPr bwMode="auto">
          <a:xfrm>
            <a:off x="3190476" y="5945152"/>
            <a:ext cx="2632723" cy="861910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0.1 – 2.5 mg/l </a:t>
            </a:r>
            <a:r>
              <a:rPr lang="nl-NL" altLang="nl-NL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WisPro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G</a:t>
            </a:r>
            <a:r>
              <a:rPr lang="nl-NL" altLang="nl-NL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T</a:t>
            </a: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  22.000</a:t>
            </a:r>
            <a:endParaRPr lang="nl-NL" altLang="nl-NL" sz="2000" baseline="-25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0" t="50984" r="24542" b="21454"/>
          <a:stretch>
            <a:fillRect/>
          </a:stretch>
        </p:blipFill>
        <p:spPr bwMode="auto">
          <a:xfrm>
            <a:off x="7651044" y="201282"/>
            <a:ext cx="4037876" cy="230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1037192" y="609850"/>
            <a:ext cx="1868448" cy="6037954"/>
            <a:chOff x="1037192" y="609850"/>
            <a:chExt cx="1868448" cy="6037954"/>
          </a:xfrm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1951049" y="609850"/>
              <a:ext cx="45719" cy="6037954"/>
            </a:xfrm>
            <a:custGeom>
              <a:avLst/>
              <a:gdLst>
                <a:gd name="T0" fmla="*/ 0 w 1"/>
                <a:gd name="T1" fmla="*/ 0 h 2544"/>
                <a:gd name="T2" fmla="*/ 0 w 1"/>
                <a:gd name="T3" fmla="*/ 2544 h 2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544">
                  <a:moveTo>
                    <a:pt x="0" y="0"/>
                  </a:moveTo>
                  <a:lnTo>
                    <a:pt x="0" y="2544"/>
                  </a:lnTo>
                </a:path>
              </a:pathLst>
            </a:custGeom>
            <a:noFill/>
            <a:ln w="34925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6" name="Freeform 4"/>
            <p:cNvSpPr>
              <a:spLocks/>
            </p:cNvSpPr>
            <p:nvPr/>
          </p:nvSpPr>
          <p:spPr bwMode="auto">
            <a:xfrm>
              <a:off x="1097217" y="999021"/>
              <a:ext cx="1743412" cy="986844"/>
            </a:xfrm>
            <a:custGeom>
              <a:avLst/>
              <a:gdLst>
                <a:gd name="T0" fmla="*/ 58 w 920"/>
                <a:gd name="T1" fmla="*/ 120 h 416"/>
                <a:gd name="T2" fmla="*/ 98 w 920"/>
                <a:gd name="T3" fmla="*/ 72 h 416"/>
                <a:gd name="T4" fmla="*/ 194 w 920"/>
                <a:gd name="T5" fmla="*/ 32 h 416"/>
                <a:gd name="T6" fmla="*/ 266 w 920"/>
                <a:gd name="T7" fmla="*/ 8 h 416"/>
                <a:gd name="T8" fmla="*/ 290 w 920"/>
                <a:gd name="T9" fmla="*/ 0 h 416"/>
                <a:gd name="T10" fmla="*/ 498 w 920"/>
                <a:gd name="T11" fmla="*/ 16 h 416"/>
                <a:gd name="T12" fmla="*/ 570 w 920"/>
                <a:gd name="T13" fmla="*/ 40 h 416"/>
                <a:gd name="T14" fmla="*/ 594 w 920"/>
                <a:gd name="T15" fmla="*/ 48 h 416"/>
                <a:gd name="T16" fmla="*/ 802 w 920"/>
                <a:gd name="T17" fmla="*/ 40 h 416"/>
                <a:gd name="T18" fmla="*/ 874 w 920"/>
                <a:gd name="T19" fmla="*/ 96 h 416"/>
                <a:gd name="T20" fmla="*/ 874 w 920"/>
                <a:gd name="T21" fmla="*/ 320 h 416"/>
                <a:gd name="T22" fmla="*/ 826 w 920"/>
                <a:gd name="T23" fmla="*/ 352 h 416"/>
                <a:gd name="T24" fmla="*/ 714 w 920"/>
                <a:gd name="T25" fmla="*/ 384 h 416"/>
                <a:gd name="T26" fmla="*/ 634 w 920"/>
                <a:gd name="T27" fmla="*/ 408 h 416"/>
                <a:gd name="T28" fmla="*/ 458 w 920"/>
                <a:gd name="T29" fmla="*/ 384 h 416"/>
                <a:gd name="T30" fmla="*/ 314 w 920"/>
                <a:gd name="T31" fmla="*/ 392 h 416"/>
                <a:gd name="T32" fmla="*/ 218 w 920"/>
                <a:gd name="T33" fmla="*/ 400 h 416"/>
                <a:gd name="T34" fmla="*/ 170 w 920"/>
                <a:gd name="T35" fmla="*/ 416 h 416"/>
                <a:gd name="T36" fmla="*/ 42 w 920"/>
                <a:gd name="T37" fmla="*/ 376 h 416"/>
                <a:gd name="T38" fmla="*/ 2 w 920"/>
                <a:gd name="T39" fmla="*/ 312 h 416"/>
                <a:gd name="T40" fmla="*/ 18 w 920"/>
                <a:gd name="T41" fmla="*/ 192 h 416"/>
                <a:gd name="T42" fmla="*/ 50 w 920"/>
                <a:gd name="T43" fmla="*/ 144 h 416"/>
                <a:gd name="T44" fmla="*/ 74 w 920"/>
                <a:gd name="T45" fmla="*/ 128 h 416"/>
                <a:gd name="T46" fmla="*/ 58 w 920"/>
                <a:gd name="T47" fmla="*/ 12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0" h="416">
                  <a:moveTo>
                    <a:pt x="58" y="120"/>
                  </a:moveTo>
                  <a:cubicBezTo>
                    <a:pt x="73" y="105"/>
                    <a:pt x="83" y="87"/>
                    <a:pt x="98" y="72"/>
                  </a:cubicBezTo>
                  <a:cubicBezTo>
                    <a:pt x="123" y="47"/>
                    <a:pt x="162" y="43"/>
                    <a:pt x="194" y="32"/>
                  </a:cubicBezTo>
                  <a:cubicBezTo>
                    <a:pt x="218" y="24"/>
                    <a:pt x="242" y="16"/>
                    <a:pt x="266" y="8"/>
                  </a:cubicBezTo>
                  <a:cubicBezTo>
                    <a:pt x="274" y="5"/>
                    <a:pt x="290" y="0"/>
                    <a:pt x="290" y="0"/>
                  </a:cubicBezTo>
                  <a:cubicBezTo>
                    <a:pt x="315" y="1"/>
                    <a:pt x="449" y="6"/>
                    <a:pt x="498" y="16"/>
                  </a:cubicBezTo>
                  <a:cubicBezTo>
                    <a:pt x="498" y="16"/>
                    <a:pt x="558" y="36"/>
                    <a:pt x="570" y="40"/>
                  </a:cubicBezTo>
                  <a:cubicBezTo>
                    <a:pt x="578" y="43"/>
                    <a:pt x="594" y="48"/>
                    <a:pt x="594" y="48"/>
                  </a:cubicBezTo>
                  <a:cubicBezTo>
                    <a:pt x="654" y="45"/>
                    <a:pt x="738" y="27"/>
                    <a:pt x="802" y="40"/>
                  </a:cubicBezTo>
                  <a:cubicBezTo>
                    <a:pt x="828" y="57"/>
                    <a:pt x="848" y="79"/>
                    <a:pt x="874" y="96"/>
                  </a:cubicBezTo>
                  <a:cubicBezTo>
                    <a:pt x="920" y="164"/>
                    <a:pt x="899" y="245"/>
                    <a:pt x="874" y="320"/>
                  </a:cubicBezTo>
                  <a:cubicBezTo>
                    <a:pt x="868" y="338"/>
                    <a:pt x="842" y="341"/>
                    <a:pt x="826" y="352"/>
                  </a:cubicBezTo>
                  <a:cubicBezTo>
                    <a:pt x="786" y="379"/>
                    <a:pt x="767" y="375"/>
                    <a:pt x="714" y="384"/>
                  </a:cubicBezTo>
                  <a:cubicBezTo>
                    <a:pt x="687" y="389"/>
                    <a:pt x="634" y="408"/>
                    <a:pt x="634" y="408"/>
                  </a:cubicBezTo>
                  <a:cubicBezTo>
                    <a:pt x="577" y="394"/>
                    <a:pt x="458" y="384"/>
                    <a:pt x="458" y="384"/>
                  </a:cubicBezTo>
                  <a:cubicBezTo>
                    <a:pt x="410" y="387"/>
                    <a:pt x="362" y="389"/>
                    <a:pt x="314" y="392"/>
                  </a:cubicBezTo>
                  <a:cubicBezTo>
                    <a:pt x="282" y="394"/>
                    <a:pt x="250" y="395"/>
                    <a:pt x="218" y="400"/>
                  </a:cubicBezTo>
                  <a:cubicBezTo>
                    <a:pt x="201" y="403"/>
                    <a:pt x="170" y="416"/>
                    <a:pt x="170" y="416"/>
                  </a:cubicBezTo>
                  <a:cubicBezTo>
                    <a:pt x="121" y="409"/>
                    <a:pt x="82" y="403"/>
                    <a:pt x="42" y="376"/>
                  </a:cubicBezTo>
                  <a:cubicBezTo>
                    <a:pt x="32" y="345"/>
                    <a:pt x="12" y="343"/>
                    <a:pt x="2" y="312"/>
                  </a:cubicBezTo>
                  <a:cubicBezTo>
                    <a:pt x="6" y="272"/>
                    <a:pt x="0" y="228"/>
                    <a:pt x="18" y="192"/>
                  </a:cubicBezTo>
                  <a:cubicBezTo>
                    <a:pt x="27" y="175"/>
                    <a:pt x="34" y="155"/>
                    <a:pt x="50" y="144"/>
                  </a:cubicBezTo>
                  <a:cubicBezTo>
                    <a:pt x="58" y="139"/>
                    <a:pt x="71" y="137"/>
                    <a:pt x="74" y="128"/>
                  </a:cubicBezTo>
                  <a:cubicBezTo>
                    <a:pt x="76" y="122"/>
                    <a:pt x="63" y="123"/>
                    <a:pt x="58" y="120"/>
                  </a:cubicBezTo>
                  <a:close/>
                </a:path>
              </a:pathLst>
            </a:custGeom>
            <a:solidFill>
              <a:srgbClr val="00B0F0"/>
            </a:solidFill>
            <a:ln w="19050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1042177" y="2290789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none" lIns="91566" tIns="45783" rIns="91566" bIns="45783" anchor="ctr"/>
            <a:lstStyle/>
            <a:p>
              <a:pPr algn="ctr" defTabSz="915935">
                <a:defRPr/>
              </a:pPr>
              <a:r>
                <a:rPr lang="en-US" altLang="nl-NL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drum screens</a:t>
              </a: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1951049" y="816690"/>
              <a:ext cx="45719" cy="114646"/>
            </a:xfrm>
            <a:custGeom>
              <a:avLst/>
              <a:gdLst>
                <a:gd name="T0" fmla="*/ 0 w 12"/>
                <a:gd name="T1" fmla="*/ 0 h 48"/>
                <a:gd name="T2" fmla="*/ 12 w 12"/>
                <a:gd name="T3" fmla="*/ 48 h 48"/>
                <a:gd name="T4" fmla="*/ 0 w 1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8">
                  <a:moveTo>
                    <a:pt x="0" y="0"/>
                  </a:moveTo>
                  <a:cubicBezTo>
                    <a:pt x="4" y="16"/>
                    <a:pt x="12" y="48"/>
                    <a:pt x="12" y="48"/>
                  </a:cubicBezTo>
                  <a:cubicBezTo>
                    <a:pt x="12" y="48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>
              <a:outerShdw dist="53882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17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1042177" y="3024136"/>
              <a:ext cx="1863463" cy="564232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mixing</a:t>
              </a:r>
            </a:p>
          </p:txBody>
        </p:sp>
        <p:sp>
          <p:nvSpPr>
            <p:cNvPr id="30" name="AutoShape 8"/>
            <p:cNvSpPr>
              <a:spLocks noChangeArrowheads="1"/>
            </p:cNvSpPr>
            <p:nvPr/>
          </p:nvSpPr>
          <p:spPr bwMode="auto">
            <a:xfrm>
              <a:off x="1042177" y="3757485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flocculation</a:t>
              </a:r>
            </a:p>
          </p:txBody>
        </p:sp>
        <p:sp>
          <p:nvSpPr>
            <p:cNvPr id="31" name="AutoShape 9"/>
            <p:cNvSpPr>
              <a:spLocks noChangeArrowheads="1"/>
            </p:cNvSpPr>
            <p:nvPr/>
          </p:nvSpPr>
          <p:spPr bwMode="auto">
            <a:xfrm>
              <a:off x="1042177" y="4493082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sedimentation</a:t>
              </a: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1951049" y="2186082"/>
              <a:ext cx="45719" cy="94414"/>
            </a:xfrm>
            <a:custGeom>
              <a:avLst/>
              <a:gdLst>
                <a:gd name="T0" fmla="*/ 8 w 8"/>
                <a:gd name="T1" fmla="*/ 0 h 40"/>
                <a:gd name="T2" fmla="*/ 0 w 8"/>
                <a:gd name="T3" fmla="*/ 40 h 40"/>
                <a:gd name="T4" fmla="*/ 8 w 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8" y="0"/>
                  </a:moveTo>
                  <a:cubicBezTo>
                    <a:pt x="5" y="13"/>
                    <a:pt x="0" y="40"/>
                    <a:pt x="0" y="40"/>
                  </a:cubicBezTo>
                  <a:cubicBezTo>
                    <a:pt x="0" y="40"/>
                    <a:pt x="5" y="13"/>
                    <a:pt x="8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3" name="Text Box 12"/>
            <p:cNvSpPr txBox="1">
              <a:spLocks noChangeArrowheads="1"/>
            </p:cNvSpPr>
            <p:nvPr/>
          </p:nvSpPr>
          <p:spPr bwMode="auto">
            <a:xfrm>
              <a:off x="1076960" y="1293208"/>
              <a:ext cx="1748177" cy="400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574" tIns="45787" rIns="91574" bIns="45787" anchor="ctr">
              <a:spAutoFit/>
            </a:bodyPr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Lake IJssel</a:t>
              </a:r>
            </a:p>
          </p:txBody>
        </p:sp>
        <p:sp>
          <p:nvSpPr>
            <p:cNvPr id="34" name="AutoShape 14"/>
            <p:cNvSpPr>
              <a:spLocks noChangeArrowheads="1"/>
            </p:cNvSpPr>
            <p:nvPr/>
          </p:nvSpPr>
          <p:spPr bwMode="auto">
            <a:xfrm>
              <a:off x="1042177" y="5226429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RSF</a:t>
              </a:r>
            </a:p>
          </p:txBody>
        </p:sp>
        <p:sp>
          <p:nvSpPr>
            <p:cNvPr id="35" name="AutoShape 14"/>
            <p:cNvSpPr>
              <a:spLocks noChangeArrowheads="1"/>
            </p:cNvSpPr>
            <p:nvPr/>
          </p:nvSpPr>
          <p:spPr bwMode="auto">
            <a:xfrm>
              <a:off x="1037192" y="5962027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GAC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864171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ular Callout 2"/>
          <p:cNvSpPr/>
          <p:nvPr/>
        </p:nvSpPr>
        <p:spPr>
          <a:xfrm>
            <a:off x="8814132" y="924248"/>
            <a:ext cx="1350157" cy="5451859"/>
          </a:xfrm>
          <a:prstGeom prst="wedgeRectCallout">
            <a:avLst>
              <a:gd name="adj1" fmla="val -486144"/>
              <a:gd name="adj2" fmla="val 20538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2235" name="Line 11"/>
          <p:cNvSpPr>
            <a:spLocks noChangeShapeType="1"/>
          </p:cNvSpPr>
          <p:nvPr/>
        </p:nvSpPr>
        <p:spPr bwMode="auto">
          <a:xfrm>
            <a:off x="7088606" y="6106026"/>
            <a:ext cx="2368718" cy="0"/>
          </a:xfrm>
          <a:prstGeom prst="line">
            <a:avLst/>
          </a:prstGeom>
          <a:noFill/>
          <a:ln>
            <a:noFill/>
          </a:ln>
          <a:effectLst>
            <a:outerShdw dist="5388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nl-NL" sz="170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7341" y="1"/>
            <a:ext cx="10672660" cy="1213644"/>
          </a:xfrm>
          <a:prstGeom prst="rect">
            <a:avLst/>
          </a:prstGeom>
        </p:spPr>
        <p:txBody>
          <a:bodyPr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143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/>
              <a:t>WPJ – Process flow</a:t>
            </a:r>
          </a:p>
          <a:p>
            <a:endParaRPr lang="en-US" kern="0" dirty="0"/>
          </a:p>
        </p:txBody>
      </p:sp>
      <p:pic>
        <p:nvPicPr>
          <p:cNvPr id="19" name="Picture 20" descr="P10302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39" y="916663"/>
            <a:ext cx="7299367" cy="545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41" name="Text Box 17"/>
          <p:cNvSpPr txBox="1">
            <a:spLocks noChangeArrowheads="1"/>
          </p:cNvSpPr>
          <p:nvPr/>
        </p:nvSpPr>
        <p:spPr bwMode="auto">
          <a:xfrm>
            <a:off x="3886907" y="1055426"/>
            <a:ext cx="2138998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S = 0.8 – 1.2 m/h</a:t>
            </a:r>
            <a:endParaRPr lang="nl-NL" altLang="nl-NL" sz="2000" baseline="-25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214" y="146055"/>
            <a:ext cx="3500508" cy="309408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037192" y="609850"/>
            <a:ext cx="1868448" cy="6037954"/>
            <a:chOff x="1037192" y="609850"/>
            <a:chExt cx="1868448" cy="6037954"/>
          </a:xfrm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1951049" y="609850"/>
              <a:ext cx="45719" cy="6037954"/>
            </a:xfrm>
            <a:custGeom>
              <a:avLst/>
              <a:gdLst>
                <a:gd name="T0" fmla="*/ 0 w 1"/>
                <a:gd name="T1" fmla="*/ 0 h 2544"/>
                <a:gd name="T2" fmla="*/ 0 w 1"/>
                <a:gd name="T3" fmla="*/ 2544 h 2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544">
                  <a:moveTo>
                    <a:pt x="0" y="0"/>
                  </a:moveTo>
                  <a:lnTo>
                    <a:pt x="0" y="2544"/>
                  </a:lnTo>
                </a:path>
              </a:pathLst>
            </a:custGeom>
            <a:noFill/>
            <a:ln w="34925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6" name="Freeform 4"/>
            <p:cNvSpPr>
              <a:spLocks/>
            </p:cNvSpPr>
            <p:nvPr/>
          </p:nvSpPr>
          <p:spPr bwMode="auto">
            <a:xfrm>
              <a:off x="1097217" y="999021"/>
              <a:ext cx="1743412" cy="986844"/>
            </a:xfrm>
            <a:custGeom>
              <a:avLst/>
              <a:gdLst>
                <a:gd name="T0" fmla="*/ 58 w 920"/>
                <a:gd name="T1" fmla="*/ 120 h 416"/>
                <a:gd name="T2" fmla="*/ 98 w 920"/>
                <a:gd name="T3" fmla="*/ 72 h 416"/>
                <a:gd name="T4" fmla="*/ 194 w 920"/>
                <a:gd name="T5" fmla="*/ 32 h 416"/>
                <a:gd name="T6" fmla="*/ 266 w 920"/>
                <a:gd name="T7" fmla="*/ 8 h 416"/>
                <a:gd name="T8" fmla="*/ 290 w 920"/>
                <a:gd name="T9" fmla="*/ 0 h 416"/>
                <a:gd name="T10" fmla="*/ 498 w 920"/>
                <a:gd name="T11" fmla="*/ 16 h 416"/>
                <a:gd name="T12" fmla="*/ 570 w 920"/>
                <a:gd name="T13" fmla="*/ 40 h 416"/>
                <a:gd name="T14" fmla="*/ 594 w 920"/>
                <a:gd name="T15" fmla="*/ 48 h 416"/>
                <a:gd name="T16" fmla="*/ 802 w 920"/>
                <a:gd name="T17" fmla="*/ 40 h 416"/>
                <a:gd name="T18" fmla="*/ 874 w 920"/>
                <a:gd name="T19" fmla="*/ 96 h 416"/>
                <a:gd name="T20" fmla="*/ 874 w 920"/>
                <a:gd name="T21" fmla="*/ 320 h 416"/>
                <a:gd name="T22" fmla="*/ 826 w 920"/>
                <a:gd name="T23" fmla="*/ 352 h 416"/>
                <a:gd name="T24" fmla="*/ 714 w 920"/>
                <a:gd name="T25" fmla="*/ 384 h 416"/>
                <a:gd name="T26" fmla="*/ 634 w 920"/>
                <a:gd name="T27" fmla="*/ 408 h 416"/>
                <a:gd name="T28" fmla="*/ 458 w 920"/>
                <a:gd name="T29" fmla="*/ 384 h 416"/>
                <a:gd name="T30" fmla="*/ 314 w 920"/>
                <a:gd name="T31" fmla="*/ 392 h 416"/>
                <a:gd name="T32" fmla="*/ 218 w 920"/>
                <a:gd name="T33" fmla="*/ 400 h 416"/>
                <a:gd name="T34" fmla="*/ 170 w 920"/>
                <a:gd name="T35" fmla="*/ 416 h 416"/>
                <a:gd name="T36" fmla="*/ 42 w 920"/>
                <a:gd name="T37" fmla="*/ 376 h 416"/>
                <a:gd name="T38" fmla="*/ 2 w 920"/>
                <a:gd name="T39" fmla="*/ 312 h 416"/>
                <a:gd name="T40" fmla="*/ 18 w 920"/>
                <a:gd name="T41" fmla="*/ 192 h 416"/>
                <a:gd name="T42" fmla="*/ 50 w 920"/>
                <a:gd name="T43" fmla="*/ 144 h 416"/>
                <a:gd name="T44" fmla="*/ 74 w 920"/>
                <a:gd name="T45" fmla="*/ 128 h 416"/>
                <a:gd name="T46" fmla="*/ 58 w 920"/>
                <a:gd name="T47" fmla="*/ 12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0" h="416">
                  <a:moveTo>
                    <a:pt x="58" y="120"/>
                  </a:moveTo>
                  <a:cubicBezTo>
                    <a:pt x="73" y="105"/>
                    <a:pt x="83" y="87"/>
                    <a:pt x="98" y="72"/>
                  </a:cubicBezTo>
                  <a:cubicBezTo>
                    <a:pt x="123" y="47"/>
                    <a:pt x="162" y="43"/>
                    <a:pt x="194" y="32"/>
                  </a:cubicBezTo>
                  <a:cubicBezTo>
                    <a:pt x="218" y="24"/>
                    <a:pt x="242" y="16"/>
                    <a:pt x="266" y="8"/>
                  </a:cubicBezTo>
                  <a:cubicBezTo>
                    <a:pt x="274" y="5"/>
                    <a:pt x="290" y="0"/>
                    <a:pt x="290" y="0"/>
                  </a:cubicBezTo>
                  <a:cubicBezTo>
                    <a:pt x="315" y="1"/>
                    <a:pt x="449" y="6"/>
                    <a:pt x="498" y="16"/>
                  </a:cubicBezTo>
                  <a:cubicBezTo>
                    <a:pt x="498" y="16"/>
                    <a:pt x="558" y="36"/>
                    <a:pt x="570" y="40"/>
                  </a:cubicBezTo>
                  <a:cubicBezTo>
                    <a:pt x="578" y="43"/>
                    <a:pt x="594" y="48"/>
                    <a:pt x="594" y="48"/>
                  </a:cubicBezTo>
                  <a:cubicBezTo>
                    <a:pt x="654" y="45"/>
                    <a:pt x="738" y="27"/>
                    <a:pt x="802" y="40"/>
                  </a:cubicBezTo>
                  <a:cubicBezTo>
                    <a:pt x="828" y="57"/>
                    <a:pt x="848" y="79"/>
                    <a:pt x="874" y="96"/>
                  </a:cubicBezTo>
                  <a:cubicBezTo>
                    <a:pt x="920" y="164"/>
                    <a:pt x="899" y="245"/>
                    <a:pt x="874" y="320"/>
                  </a:cubicBezTo>
                  <a:cubicBezTo>
                    <a:pt x="868" y="338"/>
                    <a:pt x="842" y="341"/>
                    <a:pt x="826" y="352"/>
                  </a:cubicBezTo>
                  <a:cubicBezTo>
                    <a:pt x="786" y="379"/>
                    <a:pt x="767" y="375"/>
                    <a:pt x="714" y="384"/>
                  </a:cubicBezTo>
                  <a:cubicBezTo>
                    <a:pt x="687" y="389"/>
                    <a:pt x="634" y="408"/>
                    <a:pt x="634" y="408"/>
                  </a:cubicBezTo>
                  <a:cubicBezTo>
                    <a:pt x="577" y="394"/>
                    <a:pt x="458" y="384"/>
                    <a:pt x="458" y="384"/>
                  </a:cubicBezTo>
                  <a:cubicBezTo>
                    <a:pt x="410" y="387"/>
                    <a:pt x="362" y="389"/>
                    <a:pt x="314" y="392"/>
                  </a:cubicBezTo>
                  <a:cubicBezTo>
                    <a:pt x="282" y="394"/>
                    <a:pt x="250" y="395"/>
                    <a:pt x="218" y="400"/>
                  </a:cubicBezTo>
                  <a:cubicBezTo>
                    <a:pt x="201" y="403"/>
                    <a:pt x="170" y="416"/>
                    <a:pt x="170" y="416"/>
                  </a:cubicBezTo>
                  <a:cubicBezTo>
                    <a:pt x="121" y="409"/>
                    <a:pt x="82" y="403"/>
                    <a:pt x="42" y="376"/>
                  </a:cubicBezTo>
                  <a:cubicBezTo>
                    <a:pt x="32" y="345"/>
                    <a:pt x="12" y="343"/>
                    <a:pt x="2" y="312"/>
                  </a:cubicBezTo>
                  <a:cubicBezTo>
                    <a:pt x="6" y="272"/>
                    <a:pt x="0" y="228"/>
                    <a:pt x="18" y="192"/>
                  </a:cubicBezTo>
                  <a:cubicBezTo>
                    <a:pt x="27" y="175"/>
                    <a:pt x="34" y="155"/>
                    <a:pt x="50" y="144"/>
                  </a:cubicBezTo>
                  <a:cubicBezTo>
                    <a:pt x="58" y="139"/>
                    <a:pt x="71" y="137"/>
                    <a:pt x="74" y="128"/>
                  </a:cubicBezTo>
                  <a:cubicBezTo>
                    <a:pt x="76" y="122"/>
                    <a:pt x="63" y="123"/>
                    <a:pt x="58" y="120"/>
                  </a:cubicBezTo>
                  <a:close/>
                </a:path>
              </a:pathLst>
            </a:custGeom>
            <a:solidFill>
              <a:srgbClr val="00B0F0"/>
            </a:solidFill>
            <a:ln w="19050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1042177" y="2290789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none" lIns="91566" tIns="45783" rIns="91566" bIns="45783" anchor="ctr"/>
            <a:lstStyle/>
            <a:p>
              <a:pPr algn="ctr" defTabSz="915935">
                <a:defRPr/>
              </a:pPr>
              <a:r>
                <a:rPr lang="en-US" altLang="nl-NL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drum screens</a:t>
              </a: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1951049" y="816690"/>
              <a:ext cx="45719" cy="114646"/>
            </a:xfrm>
            <a:custGeom>
              <a:avLst/>
              <a:gdLst>
                <a:gd name="T0" fmla="*/ 0 w 12"/>
                <a:gd name="T1" fmla="*/ 0 h 48"/>
                <a:gd name="T2" fmla="*/ 12 w 12"/>
                <a:gd name="T3" fmla="*/ 48 h 48"/>
                <a:gd name="T4" fmla="*/ 0 w 1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8">
                  <a:moveTo>
                    <a:pt x="0" y="0"/>
                  </a:moveTo>
                  <a:cubicBezTo>
                    <a:pt x="4" y="16"/>
                    <a:pt x="12" y="48"/>
                    <a:pt x="12" y="48"/>
                  </a:cubicBezTo>
                  <a:cubicBezTo>
                    <a:pt x="12" y="48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>
              <a:outerShdw dist="53882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17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1042177" y="3024136"/>
              <a:ext cx="1863463" cy="564232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mixing</a:t>
              </a:r>
            </a:p>
          </p:txBody>
        </p:sp>
        <p:sp>
          <p:nvSpPr>
            <p:cNvPr id="30" name="AutoShape 8"/>
            <p:cNvSpPr>
              <a:spLocks noChangeArrowheads="1"/>
            </p:cNvSpPr>
            <p:nvPr/>
          </p:nvSpPr>
          <p:spPr bwMode="auto">
            <a:xfrm>
              <a:off x="1042177" y="3757485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flocculation</a:t>
              </a:r>
            </a:p>
          </p:txBody>
        </p:sp>
        <p:sp>
          <p:nvSpPr>
            <p:cNvPr id="31" name="AutoShape 9"/>
            <p:cNvSpPr>
              <a:spLocks noChangeArrowheads="1"/>
            </p:cNvSpPr>
            <p:nvPr/>
          </p:nvSpPr>
          <p:spPr bwMode="auto">
            <a:xfrm>
              <a:off x="1042177" y="4493082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sedimentation</a:t>
              </a: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1951049" y="2186082"/>
              <a:ext cx="45719" cy="94414"/>
            </a:xfrm>
            <a:custGeom>
              <a:avLst/>
              <a:gdLst>
                <a:gd name="T0" fmla="*/ 8 w 8"/>
                <a:gd name="T1" fmla="*/ 0 h 40"/>
                <a:gd name="T2" fmla="*/ 0 w 8"/>
                <a:gd name="T3" fmla="*/ 40 h 40"/>
                <a:gd name="T4" fmla="*/ 8 w 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8" y="0"/>
                  </a:moveTo>
                  <a:cubicBezTo>
                    <a:pt x="5" y="13"/>
                    <a:pt x="0" y="40"/>
                    <a:pt x="0" y="40"/>
                  </a:cubicBezTo>
                  <a:cubicBezTo>
                    <a:pt x="0" y="40"/>
                    <a:pt x="5" y="13"/>
                    <a:pt x="8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3" name="Text Box 12"/>
            <p:cNvSpPr txBox="1">
              <a:spLocks noChangeArrowheads="1"/>
            </p:cNvSpPr>
            <p:nvPr/>
          </p:nvSpPr>
          <p:spPr bwMode="auto">
            <a:xfrm>
              <a:off x="1076960" y="1293208"/>
              <a:ext cx="1748177" cy="400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574" tIns="45787" rIns="91574" bIns="45787" anchor="ctr">
              <a:spAutoFit/>
            </a:bodyPr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Lake IJssel</a:t>
              </a:r>
            </a:p>
          </p:txBody>
        </p:sp>
        <p:sp>
          <p:nvSpPr>
            <p:cNvPr id="34" name="AutoShape 14"/>
            <p:cNvSpPr>
              <a:spLocks noChangeArrowheads="1"/>
            </p:cNvSpPr>
            <p:nvPr/>
          </p:nvSpPr>
          <p:spPr bwMode="auto">
            <a:xfrm>
              <a:off x="1042177" y="5226429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RSF</a:t>
              </a:r>
            </a:p>
          </p:txBody>
        </p:sp>
        <p:sp>
          <p:nvSpPr>
            <p:cNvPr id="35" name="AutoShape 14"/>
            <p:cNvSpPr>
              <a:spLocks noChangeArrowheads="1"/>
            </p:cNvSpPr>
            <p:nvPr/>
          </p:nvSpPr>
          <p:spPr bwMode="auto">
            <a:xfrm>
              <a:off x="1037192" y="5962027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GAC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43" y="2731672"/>
            <a:ext cx="4246115" cy="31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30296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ular Callout 2"/>
          <p:cNvSpPr/>
          <p:nvPr/>
        </p:nvSpPr>
        <p:spPr>
          <a:xfrm>
            <a:off x="8814132" y="924248"/>
            <a:ext cx="1350157" cy="5451859"/>
          </a:xfrm>
          <a:prstGeom prst="wedgeRectCallout">
            <a:avLst>
              <a:gd name="adj1" fmla="val -481046"/>
              <a:gd name="adj2" fmla="val 3496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2235" name="Line 11"/>
          <p:cNvSpPr>
            <a:spLocks noChangeShapeType="1"/>
          </p:cNvSpPr>
          <p:nvPr/>
        </p:nvSpPr>
        <p:spPr bwMode="auto">
          <a:xfrm>
            <a:off x="7088606" y="6106026"/>
            <a:ext cx="2368718" cy="0"/>
          </a:xfrm>
          <a:prstGeom prst="line">
            <a:avLst/>
          </a:prstGeom>
          <a:noFill/>
          <a:ln>
            <a:noFill/>
          </a:ln>
          <a:effectLst>
            <a:outerShdw dist="5388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nl-NL" sz="170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7341" y="1"/>
            <a:ext cx="10672660" cy="1213644"/>
          </a:xfrm>
          <a:prstGeom prst="rect">
            <a:avLst/>
          </a:prstGeom>
        </p:spPr>
        <p:txBody>
          <a:bodyPr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143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/>
              <a:t>WPJ – Process flow</a:t>
            </a:r>
          </a:p>
          <a:p>
            <a:endParaRPr lang="en-US" kern="0" dirty="0"/>
          </a:p>
        </p:txBody>
      </p:sp>
      <p:pic>
        <p:nvPicPr>
          <p:cNvPr id="20" name="Picture 20" descr="P10302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43" y="915768"/>
            <a:ext cx="7300564" cy="546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41" name="Text Box 17"/>
          <p:cNvSpPr txBox="1">
            <a:spLocks noChangeArrowheads="1"/>
          </p:cNvSpPr>
          <p:nvPr/>
        </p:nvSpPr>
        <p:spPr bwMode="auto">
          <a:xfrm>
            <a:off x="3837826" y="874457"/>
            <a:ext cx="1967476" cy="861910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pt-BR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16 x 40 m</a:t>
            </a:r>
            <a:r>
              <a:rPr lang="pt-BR" altLang="nl-NL" sz="20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2</a:t>
            </a:r>
          </a:p>
          <a:p>
            <a:pPr>
              <a:spcBef>
                <a:spcPct val="50000"/>
              </a:spcBef>
              <a:defRPr/>
            </a:pPr>
            <a:r>
              <a:rPr lang="pt-BR" altLang="nl-NL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v</a:t>
            </a:r>
            <a:r>
              <a:rPr lang="pt-BR" altLang="nl-NL" sz="2000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f</a:t>
            </a:r>
            <a:r>
              <a:rPr lang="pt-BR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 = 10 - 20 m/h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37192" y="609850"/>
            <a:ext cx="1868448" cy="6037954"/>
            <a:chOff x="1037192" y="609850"/>
            <a:chExt cx="1868448" cy="6037954"/>
          </a:xfrm>
        </p:grpSpPr>
        <p:sp>
          <p:nvSpPr>
            <p:cNvPr id="23" name="Freeform 2"/>
            <p:cNvSpPr>
              <a:spLocks/>
            </p:cNvSpPr>
            <p:nvPr/>
          </p:nvSpPr>
          <p:spPr bwMode="auto">
            <a:xfrm>
              <a:off x="1951049" y="609850"/>
              <a:ext cx="45719" cy="6037954"/>
            </a:xfrm>
            <a:custGeom>
              <a:avLst/>
              <a:gdLst>
                <a:gd name="T0" fmla="*/ 0 w 1"/>
                <a:gd name="T1" fmla="*/ 0 h 2544"/>
                <a:gd name="T2" fmla="*/ 0 w 1"/>
                <a:gd name="T3" fmla="*/ 2544 h 2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544">
                  <a:moveTo>
                    <a:pt x="0" y="0"/>
                  </a:moveTo>
                  <a:lnTo>
                    <a:pt x="0" y="2544"/>
                  </a:lnTo>
                </a:path>
              </a:pathLst>
            </a:custGeom>
            <a:noFill/>
            <a:ln w="34925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4" name="Freeform 4"/>
            <p:cNvSpPr>
              <a:spLocks/>
            </p:cNvSpPr>
            <p:nvPr/>
          </p:nvSpPr>
          <p:spPr bwMode="auto">
            <a:xfrm>
              <a:off x="1097217" y="999021"/>
              <a:ext cx="1743412" cy="986844"/>
            </a:xfrm>
            <a:custGeom>
              <a:avLst/>
              <a:gdLst>
                <a:gd name="T0" fmla="*/ 58 w 920"/>
                <a:gd name="T1" fmla="*/ 120 h 416"/>
                <a:gd name="T2" fmla="*/ 98 w 920"/>
                <a:gd name="T3" fmla="*/ 72 h 416"/>
                <a:gd name="T4" fmla="*/ 194 w 920"/>
                <a:gd name="T5" fmla="*/ 32 h 416"/>
                <a:gd name="T6" fmla="*/ 266 w 920"/>
                <a:gd name="T7" fmla="*/ 8 h 416"/>
                <a:gd name="T8" fmla="*/ 290 w 920"/>
                <a:gd name="T9" fmla="*/ 0 h 416"/>
                <a:gd name="T10" fmla="*/ 498 w 920"/>
                <a:gd name="T11" fmla="*/ 16 h 416"/>
                <a:gd name="T12" fmla="*/ 570 w 920"/>
                <a:gd name="T13" fmla="*/ 40 h 416"/>
                <a:gd name="T14" fmla="*/ 594 w 920"/>
                <a:gd name="T15" fmla="*/ 48 h 416"/>
                <a:gd name="T16" fmla="*/ 802 w 920"/>
                <a:gd name="T17" fmla="*/ 40 h 416"/>
                <a:gd name="T18" fmla="*/ 874 w 920"/>
                <a:gd name="T19" fmla="*/ 96 h 416"/>
                <a:gd name="T20" fmla="*/ 874 w 920"/>
                <a:gd name="T21" fmla="*/ 320 h 416"/>
                <a:gd name="T22" fmla="*/ 826 w 920"/>
                <a:gd name="T23" fmla="*/ 352 h 416"/>
                <a:gd name="T24" fmla="*/ 714 w 920"/>
                <a:gd name="T25" fmla="*/ 384 h 416"/>
                <a:gd name="T26" fmla="*/ 634 w 920"/>
                <a:gd name="T27" fmla="*/ 408 h 416"/>
                <a:gd name="T28" fmla="*/ 458 w 920"/>
                <a:gd name="T29" fmla="*/ 384 h 416"/>
                <a:gd name="T30" fmla="*/ 314 w 920"/>
                <a:gd name="T31" fmla="*/ 392 h 416"/>
                <a:gd name="T32" fmla="*/ 218 w 920"/>
                <a:gd name="T33" fmla="*/ 400 h 416"/>
                <a:gd name="T34" fmla="*/ 170 w 920"/>
                <a:gd name="T35" fmla="*/ 416 h 416"/>
                <a:gd name="T36" fmla="*/ 42 w 920"/>
                <a:gd name="T37" fmla="*/ 376 h 416"/>
                <a:gd name="T38" fmla="*/ 2 w 920"/>
                <a:gd name="T39" fmla="*/ 312 h 416"/>
                <a:gd name="T40" fmla="*/ 18 w 920"/>
                <a:gd name="T41" fmla="*/ 192 h 416"/>
                <a:gd name="T42" fmla="*/ 50 w 920"/>
                <a:gd name="T43" fmla="*/ 144 h 416"/>
                <a:gd name="T44" fmla="*/ 74 w 920"/>
                <a:gd name="T45" fmla="*/ 128 h 416"/>
                <a:gd name="T46" fmla="*/ 58 w 920"/>
                <a:gd name="T47" fmla="*/ 12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0" h="416">
                  <a:moveTo>
                    <a:pt x="58" y="120"/>
                  </a:moveTo>
                  <a:cubicBezTo>
                    <a:pt x="73" y="105"/>
                    <a:pt x="83" y="87"/>
                    <a:pt x="98" y="72"/>
                  </a:cubicBezTo>
                  <a:cubicBezTo>
                    <a:pt x="123" y="47"/>
                    <a:pt x="162" y="43"/>
                    <a:pt x="194" y="32"/>
                  </a:cubicBezTo>
                  <a:cubicBezTo>
                    <a:pt x="218" y="24"/>
                    <a:pt x="242" y="16"/>
                    <a:pt x="266" y="8"/>
                  </a:cubicBezTo>
                  <a:cubicBezTo>
                    <a:pt x="274" y="5"/>
                    <a:pt x="290" y="0"/>
                    <a:pt x="290" y="0"/>
                  </a:cubicBezTo>
                  <a:cubicBezTo>
                    <a:pt x="315" y="1"/>
                    <a:pt x="449" y="6"/>
                    <a:pt x="498" y="16"/>
                  </a:cubicBezTo>
                  <a:cubicBezTo>
                    <a:pt x="498" y="16"/>
                    <a:pt x="558" y="36"/>
                    <a:pt x="570" y="40"/>
                  </a:cubicBezTo>
                  <a:cubicBezTo>
                    <a:pt x="578" y="43"/>
                    <a:pt x="594" y="48"/>
                    <a:pt x="594" y="48"/>
                  </a:cubicBezTo>
                  <a:cubicBezTo>
                    <a:pt x="654" y="45"/>
                    <a:pt x="738" y="27"/>
                    <a:pt x="802" y="40"/>
                  </a:cubicBezTo>
                  <a:cubicBezTo>
                    <a:pt x="828" y="57"/>
                    <a:pt x="848" y="79"/>
                    <a:pt x="874" y="96"/>
                  </a:cubicBezTo>
                  <a:cubicBezTo>
                    <a:pt x="920" y="164"/>
                    <a:pt x="899" y="245"/>
                    <a:pt x="874" y="320"/>
                  </a:cubicBezTo>
                  <a:cubicBezTo>
                    <a:pt x="868" y="338"/>
                    <a:pt x="842" y="341"/>
                    <a:pt x="826" y="352"/>
                  </a:cubicBezTo>
                  <a:cubicBezTo>
                    <a:pt x="786" y="379"/>
                    <a:pt x="767" y="375"/>
                    <a:pt x="714" y="384"/>
                  </a:cubicBezTo>
                  <a:cubicBezTo>
                    <a:pt x="687" y="389"/>
                    <a:pt x="634" y="408"/>
                    <a:pt x="634" y="408"/>
                  </a:cubicBezTo>
                  <a:cubicBezTo>
                    <a:pt x="577" y="394"/>
                    <a:pt x="458" y="384"/>
                    <a:pt x="458" y="384"/>
                  </a:cubicBezTo>
                  <a:cubicBezTo>
                    <a:pt x="410" y="387"/>
                    <a:pt x="362" y="389"/>
                    <a:pt x="314" y="392"/>
                  </a:cubicBezTo>
                  <a:cubicBezTo>
                    <a:pt x="282" y="394"/>
                    <a:pt x="250" y="395"/>
                    <a:pt x="218" y="400"/>
                  </a:cubicBezTo>
                  <a:cubicBezTo>
                    <a:pt x="201" y="403"/>
                    <a:pt x="170" y="416"/>
                    <a:pt x="170" y="416"/>
                  </a:cubicBezTo>
                  <a:cubicBezTo>
                    <a:pt x="121" y="409"/>
                    <a:pt x="82" y="403"/>
                    <a:pt x="42" y="376"/>
                  </a:cubicBezTo>
                  <a:cubicBezTo>
                    <a:pt x="32" y="345"/>
                    <a:pt x="12" y="343"/>
                    <a:pt x="2" y="312"/>
                  </a:cubicBezTo>
                  <a:cubicBezTo>
                    <a:pt x="6" y="272"/>
                    <a:pt x="0" y="228"/>
                    <a:pt x="18" y="192"/>
                  </a:cubicBezTo>
                  <a:cubicBezTo>
                    <a:pt x="27" y="175"/>
                    <a:pt x="34" y="155"/>
                    <a:pt x="50" y="144"/>
                  </a:cubicBezTo>
                  <a:cubicBezTo>
                    <a:pt x="58" y="139"/>
                    <a:pt x="71" y="137"/>
                    <a:pt x="74" y="128"/>
                  </a:cubicBezTo>
                  <a:cubicBezTo>
                    <a:pt x="76" y="122"/>
                    <a:pt x="63" y="123"/>
                    <a:pt x="58" y="120"/>
                  </a:cubicBezTo>
                  <a:close/>
                </a:path>
              </a:pathLst>
            </a:custGeom>
            <a:solidFill>
              <a:srgbClr val="00B0F0"/>
            </a:solidFill>
            <a:ln w="19050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1042177" y="2290789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none" lIns="91566" tIns="45783" rIns="91566" bIns="45783" anchor="ctr"/>
            <a:lstStyle/>
            <a:p>
              <a:pPr algn="ctr" defTabSz="915935">
                <a:defRPr/>
              </a:pPr>
              <a:r>
                <a:rPr lang="en-US" altLang="nl-NL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drum screens</a:t>
              </a: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951049" y="816690"/>
              <a:ext cx="45719" cy="114646"/>
            </a:xfrm>
            <a:custGeom>
              <a:avLst/>
              <a:gdLst>
                <a:gd name="T0" fmla="*/ 0 w 12"/>
                <a:gd name="T1" fmla="*/ 0 h 48"/>
                <a:gd name="T2" fmla="*/ 12 w 12"/>
                <a:gd name="T3" fmla="*/ 48 h 48"/>
                <a:gd name="T4" fmla="*/ 0 w 1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8">
                  <a:moveTo>
                    <a:pt x="0" y="0"/>
                  </a:moveTo>
                  <a:cubicBezTo>
                    <a:pt x="4" y="16"/>
                    <a:pt x="12" y="48"/>
                    <a:pt x="12" y="48"/>
                  </a:cubicBezTo>
                  <a:cubicBezTo>
                    <a:pt x="12" y="48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>
              <a:outerShdw dist="53882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17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7" name="AutoShape 7"/>
            <p:cNvSpPr>
              <a:spLocks noChangeArrowheads="1"/>
            </p:cNvSpPr>
            <p:nvPr/>
          </p:nvSpPr>
          <p:spPr bwMode="auto">
            <a:xfrm>
              <a:off x="1042177" y="3024136"/>
              <a:ext cx="1863463" cy="564232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mixing</a:t>
              </a:r>
            </a:p>
          </p:txBody>
        </p: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1042177" y="3757485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flocculation</a:t>
              </a:r>
            </a:p>
          </p:txBody>
        </p:sp>
        <p:sp>
          <p:nvSpPr>
            <p:cNvPr id="29" name="AutoShape 9"/>
            <p:cNvSpPr>
              <a:spLocks noChangeArrowheads="1"/>
            </p:cNvSpPr>
            <p:nvPr/>
          </p:nvSpPr>
          <p:spPr bwMode="auto">
            <a:xfrm>
              <a:off x="1042177" y="4493082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sedimentation</a:t>
              </a: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1951049" y="2186082"/>
              <a:ext cx="45719" cy="94414"/>
            </a:xfrm>
            <a:custGeom>
              <a:avLst/>
              <a:gdLst>
                <a:gd name="T0" fmla="*/ 8 w 8"/>
                <a:gd name="T1" fmla="*/ 0 h 40"/>
                <a:gd name="T2" fmla="*/ 0 w 8"/>
                <a:gd name="T3" fmla="*/ 40 h 40"/>
                <a:gd name="T4" fmla="*/ 8 w 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8" y="0"/>
                  </a:moveTo>
                  <a:cubicBezTo>
                    <a:pt x="5" y="13"/>
                    <a:pt x="0" y="40"/>
                    <a:pt x="0" y="40"/>
                  </a:cubicBezTo>
                  <a:cubicBezTo>
                    <a:pt x="0" y="40"/>
                    <a:pt x="5" y="13"/>
                    <a:pt x="8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1076960" y="1293208"/>
              <a:ext cx="1748177" cy="400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574" tIns="45787" rIns="91574" bIns="45787" anchor="ctr">
              <a:spAutoFit/>
            </a:bodyPr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Lake IJssel</a:t>
              </a:r>
            </a:p>
          </p:txBody>
        </p:sp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>
              <a:off x="1042177" y="5226429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RSF</a:t>
              </a:r>
            </a:p>
          </p:txBody>
        </p:sp>
        <p:sp>
          <p:nvSpPr>
            <p:cNvPr id="33" name="AutoShape 14"/>
            <p:cNvSpPr>
              <a:spLocks noChangeArrowheads="1"/>
            </p:cNvSpPr>
            <p:nvPr/>
          </p:nvSpPr>
          <p:spPr bwMode="auto">
            <a:xfrm>
              <a:off x="1037192" y="5962027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GAC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239810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ular Callout 2"/>
          <p:cNvSpPr/>
          <p:nvPr/>
        </p:nvSpPr>
        <p:spPr>
          <a:xfrm>
            <a:off x="8814132" y="924248"/>
            <a:ext cx="1350157" cy="5451859"/>
          </a:xfrm>
          <a:prstGeom prst="wedgeRectCallout">
            <a:avLst>
              <a:gd name="adj1" fmla="val -481046"/>
              <a:gd name="adj2" fmla="val 34966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2235" name="Line 11"/>
          <p:cNvSpPr>
            <a:spLocks noChangeShapeType="1"/>
          </p:cNvSpPr>
          <p:nvPr/>
        </p:nvSpPr>
        <p:spPr bwMode="auto">
          <a:xfrm>
            <a:off x="7088606" y="6106026"/>
            <a:ext cx="2368718" cy="0"/>
          </a:xfrm>
          <a:prstGeom prst="line">
            <a:avLst/>
          </a:prstGeom>
          <a:noFill/>
          <a:ln>
            <a:noFill/>
          </a:ln>
          <a:effectLst>
            <a:outerShdw dist="5388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nl-NL" sz="170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7341" y="1"/>
            <a:ext cx="10672660" cy="1213644"/>
          </a:xfrm>
          <a:prstGeom prst="rect">
            <a:avLst/>
          </a:prstGeom>
        </p:spPr>
        <p:txBody>
          <a:bodyPr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143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/>
              <a:t>WPJ – Process flow</a:t>
            </a:r>
          </a:p>
          <a:p>
            <a:endParaRPr lang="en-US" kern="0" dirty="0"/>
          </a:p>
        </p:txBody>
      </p:sp>
      <p:pic>
        <p:nvPicPr>
          <p:cNvPr id="20" name="Picture 20" descr="P10302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43" y="915768"/>
            <a:ext cx="7300564" cy="546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41" name="Text Box 17"/>
          <p:cNvSpPr txBox="1">
            <a:spLocks noChangeArrowheads="1"/>
          </p:cNvSpPr>
          <p:nvPr/>
        </p:nvSpPr>
        <p:spPr bwMode="auto">
          <a:xfrm>
            <a:off x="3837826" y="874457"/>
            <a:ext cx="1967476" cy="861910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pt-BR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16 x 40 m</a:t>
            </a:r>
            <a:r>
              <a:rPr lang="pt-BR" altLang="nl-NL" sz="20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2</a:t>
            </a:r>
          </a:p>
          <a:p>
            <a:pPr>
              <a:spcBef>
                <a:spcPct val="50000"/>
              </a:spcBef>
              <a:defRPr/>
            </a:pPr>
            <a:r>
              <a:rPr lang="pt-BR" altLang="nl-NL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v</a:t>
            </a:r>
            <a:r>
              <a:rPr lang="pt-BR" altLang="nl-NL" sz="2000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f</a:t>
            </a:r>
            <a:r>
              <a:rPr lang="pt-BR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 = 10 - 20 m/h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37192" y="609850"/>
            <a:ext cx="1868448" cy="6037954"/>
            <a:chOff x="1037192" y="609850"/>
            <a:chExt cx="1868448" cy="6037954"/>
          </a:xfrm>
        </p:grpSpPr>
        <p:sp>
          <p:nvSpPr>
            <p:cNvPr id="23" name="Freeform 2"/>
            <p:cNvSpPr>
              <a:spLocks/>
            </p:cNvSpPr>
            <p:nvPr/>
          </p:nvSpPr>
          <p:spPr bwMode="auto">
            <a:xfrm>
              <a:off x="1951049" y="609850"/>
              <a:ext cx="45719" cy="6037954"/>
            </a:xfrm>
            <a:custGeom>
              <a:avLst/>
              <a:gdLst>
                <a:gd name="T0" fmla="*/ 0 w 1"/>
                <a:gd name="T1" fmla="*/ 0 h 2544"/>
                <a:gd name="T2" fmla="*/ 0 w 1"/>
                <a:gd name="T3" fmla="*/ 2544 h 2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544">
                  <a:moveTo>
                    <a:pt x="0" y="0"/>
                  </a:moveTo>
                  <a:lnTo>
                    <a:pt x="0" y="2544"/>
                  </a:lnTo>
                </a:path>
              </a:pathLst>
            </a:custGeom>
            <a:noFill/>
            <a:ln w="34925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4" name="Freeform 4"/>
            <p:cNvSpPr>
              <a:spLocks/>
            </p:cNvSpPr>
            <p:nvPr/>
          </p:nvSpPr>
          <p:spPr bwMode="auto">
            <a:xfrm>
              <a:off x="1097217" y="999021"/>
              <a:ext cx="1743412" cy="986844"/>
            </a:xfrm>
            <a:custGeom>
              <a:avLst/>
              <a:gdLst>
                <a:gd name="T0" fmla="*/ 58 w 920"/>
                <a:gd name="T1" fmla="*/ 120 h 416"/>
                <a:gd name="T2" fmla="*/ 98 w 920"/>
                <a:gd name="T3" fmla="*/ 72 h 416"/>
                <a:gd name="T4" fmla="*/ 194 w 920"/>
                <a:gd name="T5" fmla="*/ 32 h 416"/>
                <a:gd name="T6" fmla="*/ 266 w 920"/>
                <a:gd name="T7" fmla="*/ 8 h 416"/>
                <a:gd name="T8" fmla="*/ 290 w 920"/>
                <a:gd name="T9" fmla="*/ 0 h 416"/>
                <a:gd name="T10" fmla="*/ 498 w 920"/>
                <a:gd name="T11" fmla="*/ 16 h 416"/>
                <a:gd name="T12" fmla="*/ 570 w 920"/>
                <a:gd name="T13" fmla="*/ 40 h 416"/>
                <a:gd name="T14" fmla="*/ 594 w 920"/>
                <a:gd name="T15" fmla="*/ 48 h 416"/>
                <a:gd name="T16" fmla="*/ 802 w 920"/>
                <a:gd name="T17" fmla="*/ 40 h 416"/>
                <a:gd name="T18" fmla="*/ 874 w 920"/>
                <a:gd name="T19" fmla="*/ 96 h 416"/>
                <a:gd name="T20" fmla="*/ 874 w 920"/>
                <a:gd name="T21" fmla="*/ 320 h 416"/>
                <a:gd name="T22" fmla="*/ 826 w 920"/>
                <a:gd name="T23" fmla="*/ 352 h 416"/>
                <a:gd name="T24" fmla="*/ 714 w 920"/>
                <a:gd name="T25" fmla="*/ 384 h 416"/>
                <a:gd name="T26" fmla="*/ 634 w 920"/>
                <a:gd name="T27" fmla="*/ 408 h 416"/>
                <a:gd name="T28" fmla="*/ 458 w 920"/>
                <a:gd name="T29" fmla="*/ 384 h 416"/>
                <a:gd name="T30" fmla="*/ 314 w 920"/>
                <a:gd name="T31" fmla="*/ 392 h 416"/>
                <a:gd name="T32" fmla="*/ 218 w 920"/>
                <a:gd name="T33" fmla="*/ 400 h 416"/>
                <a:gd name="T34" fmla="*/ 170 w 920"/>
                <a:gd name="T35" fmla="*/ 416 h 416"/>
                <a:gd name="T36" fmla="*/ 42 w 920"/>
                <a:gd name="T37" fmla="*/ 376 h 416"/>
                <a:gd name="T38" fmla="*/ 2 w 920"/>
                <a:gd name="T39" fmla="*/ 312 h 416"/>
                <a:gd name="T40" fmla="*/ 18 w 920"/>
                <a:gd name="T41" fmla="*/ 192 h 416"/>
                <a:gd name="T42" fmla="*/ 50 w 920"/>
                <a:gd name="T43" fmla="*/ 144 h 416"/>
                <a:gd name="T44" fmla="*/ 74 w 920"/>
                <a:gd name="T45" fmla="*/ 128 h 416"/>
                <a:gd name="T46" fmla="*/ 58 w 920"/>
                <a:gd name="T47" fmla="*/ 12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0" h="416">
                  <a:moveTo>
                    <a:pt x="58" y="120"/>
                  </a:moveTo>
                  <a:cubicBezTo>
                    <a:pt x="73" y="105"/>
                    <a:pt x="83" y="87"/>
                    <a:pt x="98" y="72"/>
                  </a:cubicBezTo>
                  <a:cubicBezTo>
                    <a:pt x="123" y="47"/>
                    <a:pt x="162" y="43"/>
                    <a:pt x="194" y="32"/>
                  </a:cubicBezTo>
                  <a:cubicBezTo>
                    <a:pt x="218" y="24"/>
                    <a:pt x="242" y="16"/>
                    <a:pt x="266" y="8"/>
                  </a:cubicBezTo>
                  <a:cubicBezTo>
                    <a:pt x="274" y="5"/>
                    <a:pt x="290" y="0"/>
                    <a:pt x="290" y="0"/>
                  </a:cubicBezTo>
                  <a:cubicBezTo>
                    <a:pt x="315" y="1"/>
                    <a:pt x="449" y="6"/>
                    <a:pt x="498" y="16"/>
                  </a:cubicBezTo>
                  <a:cubicBezTo>
                    <a:pt x="498" y="16"/>
                    <a:pt x="558" y="36"/>
                    <a:pt x="570" y="40"/>
                  </a:cubicBezTo>
                  <a:cubicBezTo>
                    <a:pt x="578" y="43"/>
                    <a:pt x="594" y="48"/>
                    <a:pt x="594" y="48"/>
                  </a:cubicBezTo>
                  <a:cubicBezTo>
                    <a:pt x="654" y="45"/>
                    <a:pt x="738" y="27"/>
                    <a:pt x="802" y="40"/>
                  </a:cubicBezTo>
                  <a:cubicBezTo>
                    <a:pt x="828" y="57"/>
                    <a:pt x="848" y="79"/>
                    <a:pt x="874" y="96"/>
                  </a:cubicBezTo>
                  <a:cubicBezTo>
                    <a:pt x="920" y="164"/>
                    <a:pt x="899" y="245"/>
                    <a:pt x="874" y="320"/>
                  </a:cubicBezTo>
                  <a:cubicBezTo>
                    <a:pt x="868" y="338"/>
                    <a:pt x="842" y="341"/>
                    <a:pt x="826" y="352"/>
                  </a:cubicBezTo>
                  <a:cubicBezTo>
                    <a:pt x="786" y="379"/>
                    <a:pt x="767" y="375"/>
                    <a:pt x="714" y="384"/>
                  </a:cubicBezTo>
                  <a:cubicBezTo>
                    <a:pt x="687" y="389"/>
                    <a:pt x="634" y="408"/>
                    <a:pt x="634" y="408"/>
                  </a:cubicBezTo>
                  <a:cubicBezTo>
                    <a:pt x="577" y="394"/>
                    <a:pt x="458" y="384"/>
                    <a:pt x="458" y="384"/>
                  </a:cubicBezTo>
                  <a:cubicBezTo>
                    <a:pt x="410" y="387"/>
                    <a:pt x="362" y="389"/>
                    <a:pt x="314" y="392"/>
                  </a:cubicBezTo>
                  <a:cubicBezTo>
                    <a:pt x="282" y="394"/>
                    <a:pt x="250" y="395"/>
                    <a:pt x="218" y="400"/>
                  </a:cubicBezTo>
                  <a:cubicBezTo>
                    <a:pt x="201" y="403"/>
                    <a:pt x="170" y="416"/>
                    <a:pt x="170" y="416"/>
                  </a:cubicBezTo>
                  <a:cubicBezTo>
                    <a:pt x="121" y="409"/>
                    <a:pt x="82" y="403"/>
                    <a:pt x="42" y="376"/>
                  </a:cubicBezTo>
                  <a:cubicBezTo>
                    <a:pt x="32" y="345"/>
                    <a:pt x="12" y="343"/>
                    <a:pt x="2" y="312"/>
                  </a:cubicBezTo>
                  <a:cubicBezTo>
                    <a:pt x="6" y="272"/>
                    <a:pt x="0" y="228"/>
                    <a:pt x="18" y="192"/>
                  </a:cubicBezTo>
                  <a:cubicBezTo>
                    <a:pt x="27" y="175"/>
                    <a:pt x="34" y="155"/>
                    <a:pt x="50" y="144"/>
                  </a:cubicBezTo>
                  <a:cubicBezTo>
                    <a:pt x="58" y="139"/>
                    <a:pt x="71" y="137"/>
                    <a:pt x="74" y="128"/>
                  </a:cubicBezTo>
                  <a:cubicBezTo>
                    <a:pt x="76" y="122"/>
                    <a:pt x="63" y="123"/>
                    <a:pt x="58" y="120"/>
                  </a:cubicBezTo>
                  <a:close/>
                </a:path>
              </a:pathLst>
            </a:custGeom>
            <a:solidFill>
              <a:srgbClr val="00B0F0"/>
            </a:solidFill>
            <a:ln w="19050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1042177" y="2290789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none" lIns="91566" tIns="45783" rIns="91566" bIns="45783" anchor="ctr"/>
            <a:lstStyle/>
            <a:p>
              <a:pPr algn="ctr" defTabSz="915935">
                <a:defRPr/>
              </a:pPr>
              <a:r>
                <a:rPr lang="en-US" altLang="nl-NL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drum screens</a:t>
              </a: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951049" y="816690"/>
              <a:ext cx="45719" cy="114646"/>
            </a:xfrm>
            <a:custGeom>
              <a:avLst/>
              <a:gdLst>
                <a:gd name="T0" fmla="*/ 0 w 12"/>
                <a:gd name="T1" fmla="*/ 0 h 48"/>
                <a:gd name="T2" fmla="*/ 12 w 12"/>
                <a:gd name="T3" fmla="*/ 48 h 48"/>
                <a:gd name="T4" fmla="*/ 0 w 1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8">
                  <a:moveTo>
                    <a:pt x="0" y="0"/>
                  </a:moveTo>
                  <a:cubicBezTo>
                    <a:pt x="4" y="16"/>
                    <a:pt x="12" y="48"/>
                    <a:pt x="12" y="48"/>
                  </a:cubicBezTo>
                  <a:cubicBezTo>
                    <a:pt x="12" y="48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>
              <a:outerShdw dist="53882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17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7" name="AutoShape 7"/>
            <p:cNvSpPr>
              <a:spLocks noChangeArrowheads="1"/>
            </p:cNvSpPr>
            <p:nvPr/>
          </p:nvSpPr>
          <p:spPr bwMode="auto">
            <a:xfrm>
              <a:off x="1042177" y="3024136"/>
              <a:ext cx="1863463" cy="564232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mixing</a:t>
              </a:r>
            </a:p>
          </p:txBody>
        </p: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1042177" y="3757485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flocculation</a:t>
              </a:r>
            </a:p>
          </p:txBody>
        </p:sp>
        <p:sp>
          <p:nvSpPr>
            <p:cNvPr id="29" name="AutoShape 9"/>
            <p:cNvSpPr>
              <a:spLocks noChangeArrowheads="1"/>
            </p:cNvSpPr>
            <p:nvPr/>
          </p:nvSpPr>
          <p:spPr bwMode="auto">
            <a:xfrm>
              <a:off x="1042177" y="4493082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sedimentation</a:t>
              </a: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1951049" y="2186082"/>
              <a:ext cx="45719" cy="94414"/>
            </a:xfrm>
            <a:custGeom>
              <a:avLst/>
              <a:gdLst>
                <a:gd name="T0" fmla="*/ 8 w 8"/>
                <a:gd name="T1" fmla="*/ 0 h 40"/>
                <a:gd name="T2" fmla="*/ 0 w 8"/>
                <a:gd name="T3" fmla="*/ 40 h 40"/>
                <a:gd name="T4" fmla="*/ 8 w 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8" y="0"/>
                  </a:moveTo>
                  <a:cubicBezTo>
                    <a:pt x="5" y="13"/>
                    <a:pt x="0" y="40"/>
                    <a:pt x="0" y="40"/>
                  </a:cubicBezTo>
                  <a:cubicBezTo>
                    <a:pt x="0" y="40"/>
                    <a:pt x="5" y="13"/>
                    <a:pt x="8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1076960" y="1293208"/>
              <a:ext cx="1748177" cy="400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574" tIns="45787" rIns="91574" bIns="45787" anchor="ctr">
              <a:spAutoFit/>
            </a:bodyPr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Lake IJssel</a:t>
              </a:r>
            </a:p>
          </p:txBody>
        </p:sp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>
              <a:off x="1042177" y="5226429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RSF</a:t>
              </a:r>
            </a:p>
          </p:txBody>
        </p:sp>
        <p:sp>
          <p:nvSpPr>
            <p:cNvPr id="33" name="AutoShape 14"/>
            <p:cNvSpPr>
              <a:spLocks noChangeArrowheads="1"/>
            </p:cNvSpPr>
            <p:nvPr/>
          </p:nvSpPr>
          <p:spPr bwMode="auto">
            <a:xfrm>
              <a:off x="1037192" y="5962027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GAC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6555" t="19073" r="13078" b="11111"/>
          <a:stretch/>
        </p:blipFill>
        <p:spPr>
          <a:xfrm>
            <a:off x="9201628" y="3758220"/>
            <a:ext cx="2920841" cy="29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78703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ular Callout 2"/>
          <p:cNvSpPr/>
          <p:nvPr/>
        </p:nvSpPr>
        <p:spPr>
          <a:xfrm>
            <a:off x="8814132" y="924248"/>
            <a:ext cx="1350157" cy="5451859"/>
          </a:xfrm>
          <a:prstGeom prst="wedgeRectCallout">
            <a:avLst>
              <a:gd name="adj1" fmla="val -484687"/>
              <a:gd name="adj2" fmla="val 46689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2235" name="Line 11"/>
          <p:cNvSpPr>
            <a:spLocks noChangeShapeType="1"/>
          </p:cNvSpPr>
          <p:nvPr/>
        </p:nvSpPr>
        <p:spPr bwMode="auto">
          <a:xfrm>
            <a:off x="7088606" y="6106026"/>
            <a:ext cx="2368718" cy="0"/>
          </a:xfrm>
          <a:prstGeom prst="line">
            <a:avLst/>
          </a:prstGeom>
          <a:noFill/>
          <a:ln>
            <a:noFill/>
          </a:ln>
          <a:effectLst>
            <a:outerShdw dist="5388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nl-NL" sz="170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7341" y="1"/>
            <a:ext cx="10672660" cy="1213644"/>
          </a:xfrm>
          <a:prstGeom prst="rect">
            <a:avLst/>
          </a:prstGeom>
        </p:spPr>
        <p:txBody>
          <a:bodyPr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143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/>
              <a:t>WPJ – Process flow</a:t>
            </a:r>
          </a:p>
          <a:p>
            <a:endParaRPr lang="en-US" kern="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37192" y="609850"/>
            <a:ext cx="1868448" cy="6037954"/>
            <a:chOff x="1037192" y="609850"/>
            <a:chExt cx="1868448" cy="6037954"/>
          </a:xfrm>
        </p:grpSpPr>
        <p:sp>
          <p:nvSpPr>
            <p:cNvPr id="23" name="Freeform 2"/>
            <p:cNvSpPr>
              <a:spLocks/>
            </p:cNvSpPr>
            <p:nvPr/>
          </p:nvSpPr>
          <p:spPr bwMode="auto">
            <a:xfrm>
              <a:off x="1951049" y="609850"/>
              <a:ext cx="45719" cy="6037954"/>
            </a:xfrm>
            <a:custGeom>
              <a:avLst/>
              <a:gdLst>
                <a:gd name="T0" fmla="*/ 0 w 1"/>
                <a:gd name="T1" fmla="*/ 0 h 2544"/>
                <a:gd name="T2" fmla="*/ 0 w 1"/>
                <a:gd name="T3" fmla="*/ 2544 h 2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544">
                  <a:moveTo>
                    <a:pt x="0" y="0"/>
                  </a:moveTo>
                  <a:lnTo>
                    <a:pt x="0" y="2544"/>
                  </a:lnTo>
                </a:path>
              </a:pathLst>
            </a:custGeom>
            <a:noFill/>
            <a:ln w="34925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4" name="Freeform 4"/>
            <p:cNvSpPr>
              <a:spLocks/>
            </p:cNvSpPr>
            <p:nvPr/>
          </p:nvSpPr>
          <p:spPr bwMode="auto">
            <a:xfrm>
              <a:off x="1097217" y="999021"/>
              <a:ext cx="1743412" cy="986844"/>
            </a:xfrm>
            <a:custGeom>
              <a:avLst/>
              <a:gdLst>
                <a:gd name="T0" fmla="*/ 58 w 920"/>
                <a:gd name="T1" fmla="*/ 120 h 416"/>
                <a:gd name="T2" fmla="*/ 98 w 920"/>
                <a:gd name="T3" fmla="*/ 72 h 416"/>
                <a:gd name="T4" fmla="*/ 194 w 920"/>
                <a:gd name="T5" fmla="*/ 32 h 416"/>
                <a:gd name="T6" fmla="*/ 266 w 920"/>
                <a:gd name="T7" fmla="*/ 8 h 416"/>
                <a:gd name="T8" fmla="*/ 290 w 920"/>
                <a:gd name="T9" fmla="*/ 0 h 416"/>
                <a:gd name="T10" fmla="*/ 498 w 920"/>
                <a:gd name="T11" fmla="*/ 16 h 416"/>
                <a:gd name="T12" fmla="*/ 570 w 920"/>
                <a:gd name="T13" fmla="*/ 40 h 416"/>
                <a:gd name="T14" fmla="*/ 594 w 920"/>
                <a:gd name="T15" fmla="*/ 48 h 416"/>
                <a:gd name="T16" fmla="*/ 802 w 920"/>
                <a:gd name="T17" fmla="*/ 40 h 416"/>
                <a:gd name="T18" fmla="*/ 874 w 920"/>
                <a:gd name="T19" fmla="*/ 96 h 416"/>
                <a:gd name="T20" fmla="*/ 874 w 920"/>
                <a:gd name="T21" fmla="*/ 320 h 416"/>
                <a:gd name="T22" fmla="*/ 826 w 920"/>
                <a:gd name="T23" fmla="*/ 352 h 416"/>
                <a:gd name="T24" fmla="*/ 714 w 920"/>
                <a:gd name="T25" fmla="*/ 384 h 416"/>
                <a:gd name="T26" fmla="*/ 634 w 920"/>
                <a:gd name="T27" fmla="*/ 408 h 416"/>
                <a:gd name="T28" fmla="*/ 458 w 920"/>
                <a:gd name="T29" fmla="*/ 384 h 416"/>
                <a:gd name="T30" fmla="*/ 314 w 920"/>
                <a:gd name="T31" fmla="*/ 392 h 416"/>
                <a:gd name="T32" fmla="*/ 218 w 920"/>
                <a:gd name="T33" fmla="*/ 400 h 416"/>
                <a:gd name="T34" fmla="*/ 170 w 920"/>
                <a:gd name="T35" fmla="*/ 416 h 416"/>
                <a:gd name="T36" fmla="*/ 42 w 920"/>
                <a:gd name="T37" fmla="*/ 376 h 416"/>
                <a:gd name="T38" fmla="*/ 2 w 920"/>
                <a:gd name="T39" fmla="*/ 312 h 416"/>
                <a:gd name="T40" fmla="*/ 18 w 920"/>
                <a:gd name="T41" fmla="*/ 192 h 416"/>
                <a:gd name="T42" fmla="*/ 50 w 920"/>
                <a:gd name="T43" fmla="*/ 144 h 416"/>
                <a:gd name="T44" fmla="*/ 74 w 920"/>
                <a:gd name="T45" fmla="*/ 128 h 416"/>
                <a:gd name="T46" fmla="*/ 58 w 920"/>
                <a:gd name="T47" fmla="*/ 12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0" h="416">
                  <a:moveTo>
                    <a:pt x="58" y="120"/>
                  </a:moveTo>
                  <a:cubicBezTo>
                    <a:pt x="73" y="105"/>
                    <a:pt x="83" y="87"/>
                    <a:pt x="98" y="72"/>
                  </a:cubicBezTo>
                  <a:cubicBezTo>
                    <a:pt x="123" y="47"/>
                    <a:pt x="162" y="43"/>
                    <a:pt x="194" y="32"/>
                  </a:cubicBezTo>
                  <a:cubicBezTo>
                    <a:pt x="218" y="24"/>
                    <a:pt x="242" y="16"/>
                    <a:pt x="266" y="8"/>
                  </a:cubicBezTo>
                  <a:cubicBezTo>
                    <a:pt x="274" y="5"/>
                    <a:pt x="290" y="0"/>
                    <a:pt x="290" y="0"/>
                  </a:cubicBezTo>
                  <a:cubicBezTo>
                    <a:pt x="315" y="1"/>
                    <a:pt x="449" y="6"/>
                    <a:pt x="498" y="16"/>
                  </a:cubicBezTo>
                  <a:cubicBezTo>
                    <a:pt x="498" y="16"/>
                    <a:pt x="558" y="36"/>
                    <a:pt x="570" y="40"/>
                  </a:cubicBezTo>
                  <a:cubicBezTo>
                    <a:pt x="578" y="43"/>
                    <a:pt x="594" y="48"/>
                    <a:pt x="594" y="48"/>
                  </a:cubicBezTo>
                  <a:cubicBezTo>
                    <a:pt x="654" y="45"/>
                    <a:pt x="738" y="27"/>
                    <a:pt x="802" y="40"/>
                  </a:cubicBezTo>
                  <a:cubicBezTo>
                    <a:pt x="828" y="57"/>
                    <a:pt x="848" y="79"/>
                    <a:pt x="874" y="96"/>
                  </a:cubicBezTo>
                  <a:cubicBezTo>
                    <a:pt x="920" y="164"/>
                    <a:pt x="899" y="245"/>
                    <a:pt x="874" y="320"/>
                  </a:cubicBezTo>
                  <a:cubicBezTo>
                    <a:pt x="868" y="338"/>
                    <a:pt x="842" y="341"/>
                    <a:pt x="826" y="352"/>
                  </a:cubicBezTo>
                  <a:cubicBezTo>
                    <a:pt x="786" y="379"/>
                    <a:pt x="767" y="375"/>
                    <a:pt x="714" y="384"/>
                  </a:cubicBezTo>
                  <a:cubicBezTo>
                    <a:pt x="687" y="389"/>
                    <a:pt x="634" y="408"/>
                    <a:pt x="634" y="408"/>
                  </a:cubicBezTo>
                  <a:cubicBezTo>
                    <a:pt x="577" y="394"/>
                    <a:pt x="458" y="384"/>
                    <a:pt x="458" y="384"/>
                  </a:cubicBezTo>
                  <a:cubicBezTo>
                    <a:pt x="410" y="387"/>
                    <a:pt x="362" y="389"/>
                    <a:pt x="314" y="392"/>
                  </a:cubicBezTo>
                  <a:cubicBezTo>
                    <a:pt x="282" y="394"/>
                    <a:pt x="250" y="395"/>
                    <a:pt x="218" y="400"/>
                  </a:cubicBezTo>
                  <a:cubicBezTo>
                    <a:pt x="201" y="403"/>
                    <a:pt x="170" y="416"/>
                    <a:pt x="170" y="416"/>
                  </a:cubicBezTo>
                  <a:cubicBezTo>
                    <a:pt x="121" y="409"/>
                    <a:pt x="82" y="403"/>
                    <a:pt x="42" y="376"/>
                  </a:cubicBezTo>
                  <a:cubicBezTo>
                    <a:pt x="32" y="345"/>
                    <a:pt x="12" y="343"/>
                    <a:pt x="2" y="312"/>
                  </a:cubicBezTo>
                  <a:cubicBezTo>
                    <a:pt x="6" y="272"/>
                    <a:pt x="0" y="228"/>
                    <a:pt x="18" y="192"/>
                  </a:cubicBezTo>
                  <a:cubicBezTo>
                    <a:pt x="27" y="175"/>
                    <a:pt x="34" y="155"/>
                    <a:pt x="50" y="144"/>
                  </a:cubicBezTo>
                  <a:cubicBezTo>
                    <a:pt x="58" y="139"/>
                    <a:pt x="71" y="137"/>
                    <a:pt x="74" y="128"/>
                  </a:cubicBezTo>
                  <a:cubicBezTo>
                    <a:pt x="76" y="122"/>
                    <a:pt x="63" y="123"/>
                    <a:pt x="58" y="120"/>
                  </a:cubicBezTo>
                  <a:close/>
                </a:path>
              </a:pathLst>
            </a:custGeom>
            <a:solidFill>
              <a:srgbClr val="00B0F0"/>
            </a:solidFill>
            <a:ln w="19050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1042177" y="2290789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none" lIns="91566" tIns="45783" rIns="91566" bIns="45783" anchor="ctr"/>
            <a:lstStyle/>
            <a:p>
              <a:pPr algn="ctr" defTabSz="915935">
                <a:defRPr/>
              </a:pPr>
              <a:r>
                <a:rPr lang="en-US" altLang="nl-NL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drum screens</a:t>
              </a: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951049" y="816690"/>
              <a:ext cx="45719" cy="114646"/>
            </a:xfrm>
            <a:custGeom>
              <a:avLst/>
              <a:gdLst>
                <a:gd name="T0" fmla="*/ 0 w 12"/>
                <a:gd name="T1" fmla="*/ 0 h 48"/>
                <a:gd name="T2" fmla="*/ 12 w 12"/>
                <a:gd name="T3" fmla="*/ 48 h 48"/>
                <a:gd name="T4" fmla="*/ 0 w 1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8">
                  <a:moveTo>
                    <a:pt x="0" y="0"/>
                  </a:moveTo>
                  <a:cubicBezTo>
                    <a:pt x="4" y="16"/>
                    <a:pt x="12" y="48"/>
                    <a:pt x="12" y="48"/>
                  </a:cubicBezTo>
                  <a:cubicBezTo>
                    <a:pt x="12" y="48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>
              <a:outerShdw dist="53882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17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7" name="AutoShape 7"/>
            <p:cNvSpPr>
              <a:spLocks noChangeArrowheads="1"/>
            </p:cNvSpPr>
            <p:nvPr/>
          </p:nvSpPr>
          <p:spPr bwMode="auto">
            <a:xfrm>
              <a:off x="1042177" y="3024136"/>
              <a:ext cx="1863463" cy="564232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mixing</a:t>
              </a:r>
            </a:p>
          </p:txBody>
        </p: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1042177" y="3757485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flocculation</a:t>
              </a:r>
            </a:p>
          </p:txBody>
        </p:sp>
        <p:sp>
          <p:nvSpPr>
            <p:cNvPr id="29" name="AutoShape 9"/>
            <p:cNvSpPr>
              <a:spLocks noChangeArrowheads="1"/>
            </p:cNvSpPr>
            <p:nvPr/>
          </p:nvSpPr>
          <p:spPr bwMode="auto">
            <a:xfrm>
              <a:off x="1042177" y="4493082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sedimentation</a:t>
              </a: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1951049" y="2186082"/>
              <a:ext cx="45719" cy="94414"/>
            </a:xfrm>
            <a:custGeom>
              <a:avLst/>
              <a:gdLst>
                <a:gd name="T0" fmla="*/ 8 w 8"/>
                <a:gd name="T1" fmla="*/ 0 h 40"/>
                <a:gd name="T2" fmla="*/ 0 w 8"/>
                <a:gd name="T3" fmla="*/ 40 h 40"/>
                <a:gd name="T4" fmla="*/ 8 w 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8" y="0"/>
                  </a:moveTo>
                  <a:cubicBezTo>
                    <a:pt x="5" y="13"/>
                    <a:pt x="0" y="40"/>
                    <a:pt x="0" y="40"/>
                  </a:cubicBezTo>
                  <a:cubicBezTo>
                    <a:pt x="0" y="40"/>
                    <a:pt x="5" y="13"/>
                    <a:pt x="8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1076960" y="1293208"/>
              <a:ext cx="1748177" cy="400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574" tIns="45787" rIns="91574" bIns="45787" anchor="ctr">
              <a:spAutoFit/>
            </a:bodyPr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Lake IJssel</a:t>
              </a:r>
            </a:p>
          </p:txBody>
        </p:sp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>
              <a:off x="1042177" y="5226429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RSF</a:t>
              </a:r>
            </a:p>
          </p:txBody>
        </p:sp>
        <p:sp>
          <p:nvSpPr>
            <p:cNvPr id="33" name="AutoShape 14"/>
            <p:cNvSpPr>
              <a:spLocks noChangeArrowheads="1"/>
            </p:cNvSpPr>
            <p:nvPr/>
          </p:nvSpPr>
          <p:spPr bwMode="auto">
            <a:xfrm>
              <a:off x="1037192" y="5962027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GAC</a:t>
              </a:r>
            </a:p>
          </p:txBody>
        </p:sp>
      </p:grpSp>
      <p:pic>
        <p:nvPicPr>
          <p:cNvPr id="19" name="Picture 20" descr="P10302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04" y="907917"/>
            <a:ext cx="7311060" cy="54681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734830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35" name="Line 11"/>
          <p:cNvSpPr>
            <a:spLocks noChangeShapeType="1"/>
          </p:cNvSpPr>
          <p:nvPr/>
        </p:nvSpPr>
        <p:spPr bwMode="auto">
          <a:xfrm>
            <a:off x="7088606" y="6106026"/>
            <a:ext cx="2368718" cy="0"/>
          </a:xfrm>
          <a:prstGeom prst="line">
            <a:avLst/>
          </a:prstGeom>
          <a:noFill/>
          <a:ln>
            <a:noFill/>
          </a:ln>
          <a:effectLst>
            <a:outerShdw dist="5388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nl-NL" sz="170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7341" y="1"/>
            <a:ext cx="10672660" cy="1213644"/>
          </a:xfrm>
          <a:prstGeom prst="rect">
            <a:avLst/>
          </a:prstGeom>
        </p:spPr>
        <p:txBody>
          <a:bodyPr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143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/>
              <a:t>WPJ – Pumps building</a:t>
            </a:r>
          </a:p>
          <a:p>
            <a:endParaRPr lang="en-US" kern="0" dirty="0"/>
          </a:p>
        </p:txBody>
      </p:sp>
      <p:pic>
        <p:nvPicPr>
          <p:cNvPr id="20" name="Picture 20" descr="P10302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6"/>
          <a:stretch/>
        </p:blipFill>
        <p:spPr bwMode="auto">
          <a:xfrm>
            <a:off x="1736459" y="1213645"/>
            <a:ext cx="7057926" cy="433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088410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Drinking water production</a:t>
            </a:r>
          </a:p>
          <a:p>
            <a:pPr lvl="3"/>
            <a:r>
              <a:rPr lang="en-US" dirty="0"/>
              <a:t>annual drinking water production: 105 </a:t>
            </a:r>
            <a:r>
              <a:rPr lang="en-US" dirty="0" err="1"/>
              <a:t>mln</a:t>
            </a:r>
            <a:r>
              <a:rPr lang="en-US" dirty="0"/>
              <a:t> m</a:t>
            </a:r>
            <a:r>
              <a:rPr lang="en-US" baseline="30000" dirty="0"/>
              <a:t>3</a:t>
            </a:r>
          </a:p>
          <a:p>
            <a:pPr lvl="3"/>
            <a:r>
              <a:rPr lang="en-US" dirty="0"/>
              <a:t>distribution to 780,000 connections </a:t>
            </a:r>
          </a:p>
          <a:p>
            <a:pPr lvl="3"/>
            <a:r>
              <a:rPr lang="en-US" dirty="0"/>
              <a:t>1.7 million customers</a:t>
            </a:r>
          </a:p>
          <a:p>
            <a:pPr lvl="3"/>
            <a:r>
              <a:rPr lang="en-US" dirty="0"/>
              <a:t>about 130 L per day per person</a:t>
            </a:r>
          </a:p>
          <a:p>
            <a:pPr lvl="3"/>
            <a:r>
              <a:rPr lang="en-US" dirty="0"/>
              <a:t>10.000 km distribution network</a:t>
            </a:r>
          </a:p>
          <a:p>
            <a:endParaRPr lang="en-US" dirty="0"/>
          </a:p>
          <a:p>
            <a:r>
              <a:rPr lang="en-US" dirty="0"/>
              <a:t>Preservation  of dune area</a:t>
            </a:r>
          </a:p>
          <a:p>
            <a:pPr lvl="3"/>
            <a:r>
              <a:rPr lang="en-US" dirty="0"/>
              <a:t>7.400 hectares dune area</a:t>
            </a:r>
          </a:p>
          <a:p>
            <a:pPr lvl="3"/>
            <a:r>
              <a:rPr lang="en-US" dirty="0"/>
              <a:t>7 million visitors per year</a:t>
            </a:r>
          </a:p>
          <a:p>
            <a:pPr lvl="3"/>
            <a:r>
              <a:rPr lang="en-US" dirty="0"/>
              <a:t>3 camp sites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Provinciale</a:t>
            </a:r>
            <a:r>
              <a:rPr lang="en-US" dirty="0"/>
              <a:t> </a:t>
            </a:r>
            <a:r>
              <a:rPr lang="en-US" dirty="0" err="1"/>
              <a:t>Waterleidingbedrijf</a:t>
            </a:r>
            <a:r>
              <a:rPr lang="en-US" dirty="0"/>
              <a:t> Noord-Holland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60437" y="195898"/>
            <a:ext cx="2682240" cy="6466204"/>
            <a:chOff x="7284720" y="127308"/>
            <a:chExt cx="2682240" cy="64662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4720" y="127308"/>
              <a:ext cx="2682240" cy="20116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4720" y="2354570"/>
              <a:ext cx="2682240" cy="20116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4720" y="4581832"/>
              <a:ext cx="2682240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13075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35" name="Line 11"/>
          <p:cNvSpPr>
            <a:spLocks noChangeShapeType="1"/>
          </p:cNvSpPr>
          <p:nvPr/>
        </p:nvSpPr>
        <p:spPr bwMode="auto">
          <a:xfrm>
            <a:off x="7088606" y="6106026"/>
            <a:ext cx="2368718" cy="0"/>
          </a:xfrm>
          <a:prstGeom prst="line">
            <a:avLst/>
          </a:prstGeom>
          <a:noFill/>
          <a:ln>
            <a:noFill/>
          </a:ln>
          <a:effectLst>
            <a:outerShdw dist="5388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nl-NL" sz="170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7341" y="1"/>
            <a:ext cx="10672660" cy="1213644"/>
          </a:xfrm>
          <a:prstGeom prst="rect">
            <a:avLst/>
          </a:prstGeom>
        </p:spPr>
        <p:txBody>
          <a:bodyPr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143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286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429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572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/>
              <a:t>infiltration</a:t>
            </a:r>
          </a:p>
          <a:p>
            <a:endParaRPr lang="en-US" kern="0" dirty="0"/>
          </a:p>
        </p:txBody>
      </p:sp>
      <p:pic>
        <p:nvPicPr>
          <p:cNvPr id="37" name="Picture 36" descr="P1030313">
            <a:extLst>
              <a:ext uri="{FF2B5EF4-FFF2-40B4-BE49-F238E27FC236}">
                <a16:creationId xmlns:a16="http://schemas.microsoft.com/office/drawing/2014/main" id="{0A4800AF-5B2B-44CA-AEB9-F1F4C43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98" y="778977"/>
            <a:ext cx="7757726" cy="581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 descr="ic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46" y="1379161"/>
            <a:ext cx="9622362" cy="542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45141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1947817" y="1608909"/>
            <a:ext cx="7229264" cy="1828800"/>
          </a:xfrm>
          <a:prstGeom prst="rect">
            <a:avLst/>
          </a:prstGeom>
        </p:spPr>
        <p:txBody>
          <a:bodyPr/>
          <a:lstStyle>
            <a:lvl1pPr marL="177007" marR="0" indent="-177007" algn="l" defTabSz="410766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360363" marR="0" indent="-183357" algn="l" defTabSz="410766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537369" marR="0" indent="-177007" algn="l" defTabSz="410766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719932" marR="0" indent="-182563" algn="l" defTabSz="410766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896938" marR="0" indent="-177007" algn="l" defTabSz="410766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5715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6858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001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14400" algn="ctr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GB" b="1" kern="0" dirty="0"/>
              <a:t>emmanuelle.prest@pwnt.com</a:t>
            </a:r>
          </a:p>
          <a:p>
            <a:r>
              <a:rPr lang="en-GB" b="1" kern="0" dirty="0"/>
              <a:t>jink.gude@pwn.nl</a:t>
            </a:r>
          </a:p>
        </p:txBody>
      </p:sp>
    </p:spTree>
    <p:extLst>
      <p:ext uri="{BB962C8B-B14F-4D97-AF65-F5344CB8AC3E}">
        <p14:creationId xmlns:p14="http://schemas.microsoft.com/office/powerpoint/2010/main" val="364698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PWN has three subsidiaries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59276" y="1997333"/>
            <a:ext cx="7870724" cy="4059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/>
              <a:t>engaged in innovative purification techniques and makes these available to drinking water companies all over the world.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000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/>
              <a:t>provides support for numerous development projects by providing advice on drinking water supplies in countries where sufficient and clean drinking water is not so obvious.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000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/>
              <a:t>consist of three campsites in the PWN area: Camping </a:t>
            </a:r>
            <a:r>
              <a:rPr lang="en-US" sz="2000" dirty="0" err="1"/>
              <a:t>Bakkum</a:t>
            </a:r>
            <a:r>
              <a:rPr lang="en-US" sz="2000" dirty="0"/>
              <a:t>, </a:t>
            </a:r>
            <a:r>
              <a:rPr lang="en-US" sz="2000" dirty="0" err="1"/>
              <a:t>Geversduin</a:t>
            </a:r>
            <a:r>
              <a:rPr lang="en-US" sz="2000" dirty="0"/>
              <a:t> and De </a:t>
            </a:r>
            <a:r>
              <a:rPr lang="en-US" sz="2000" dirty="0" err="1"/>
              <a:t>Lakens</a:t>
            </a:r>
            <a:r>
              <a:rPr lang="en-US" sz="2000" dirty="0"/>
              <a:t>. All campsites have been awarded a golden Green Key.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065" b="20688"/>
          <a:stretch/>
        </p:blipFill>
        <p:spPr>
          <a:xfrm>
            <a:off x="1142194" y="2137129"/>
            <a:ext cx="1590675" cy="875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73" y="3403325"/>
            <a:ext cx="238125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" y="4862513"/>
            <a:ext cx="23812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91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PWN Corporate Engels">
            <a:hlinkClick r:id="" action="ppaction://media"/>
            <a:extLst>
              <a:ext uri="{FF2B5EF4-FFF2-40B4-BE49-F238E27FC236}">
                <a16:creationId xmlns:a16="http://schemas.microsoft.com/office/drawing/2014/main" id="{B291C1C2-8430-4D9B-955E-26E0B67134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2899" y="863029"/>
            <a:ext cx="9315540" cy="52632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C634EA-29D1-486B-AD42-4FE7BC3F6E89}"/>
              </a:ext>
            </a:extLst>
          </p:cNvPr>
          <p:cNvSpPr/>
          <p:nvPr/>
        </p:nvSpPr>
        <p:spPr>
          <a:xfrm>
            <a:off x="1232899" y="362358"/>
            <a:ext cx="325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https://youtu.be/hQIE1rdZ8hY</a:t>
            </a:r>
          </a:p>
        </p:txBody>
      </p:sp>
    </p:spTree>
    <p:extLst>
      <p:ext uri="{BB962C8B-B14F-4D97-AF65-F5344CB8AC3E}">
        <p14:creationId xmlns:p14="http://schemas.microsoft.com/office/powerpoint/2010/main" val="3526725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source challenge</a:t>
            </a:r>
            <a:br>
              <a:rPr lang="en-US" dirty="0"/>
            </a:br>
            <a:endParaRPr lang="en-US" dirty="0"/>
          </a:p>
        </p:txBody>
      </p:sp>
      <p:sp>
        <p:nvSpPr>
          <p:cNvPr id="7" name="AutoShape 2" descr="Overzicht gemeenten Noord-Holland"/>
          <p:cNvSpPr>
            <a:spLocks noChangeAspect="1" noChangeArrowheads="1"/>
          </p:cNvSpPr>
          <p:nvPr/>
        </p:nvSpPr>
        <p:spPr bwMode="auto">
          <a:xfrm>
            <a:off x="970279" y="6346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Content Placeholder 3"/>
          <p:cNvSpPr>
            <a:spLocks noGrp="1"/>
          </p:cNvSpPr>
          <p:nvPr>
            <p:ph sz="half" idx="4294967295"/>
          </p:nvPr>
        </p:nvSpPr>
        <p:spPr>
          <a:xfrm>
            <a:off x="4374114" y="1296849"/>
            <a:ext cx="7769349" cy="39319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en-US" sz="2000" dirty="0"/>
              <a:t>most province below sea level</a:t>
            </a:r>
          </a:p>
          <a:p>
            <a:r>
              <a:rPr lang="en-US" altLang="en-US" sz="2000" dirty="0"/>
              <a:t>salty groundwater</a:t>
            </a:r>
          </a:p>
          <a:p>
            <a:endParaRPr lang="en-US" altLang="en-US" sz="2000" dirty="0"/>
          </a:p>
          <a:p>
            <a:r>
              <a:rPr lang="en-US" altLang="en-US" sz="2000" dirty="0"/>
              <a:t>IJssel Lake only available source </a:t>
            </a:r>
          </a:p>
          <a:p>
            <a:r>
              <a:rPr lang="en-US" altLang="en-US" sz="2000" dirty="0"/>
              <a:t>dominantly fed by the river Rhine</a:t>
            </a:r>
          </a:p>
          <a:p>
            <a:r>
              <a:rPr lang="en-US" altLang="en-US" sz="2000" dirty="0"/>
              <a:t>under the influence of industry, recreation, population, agriculture</a:t>
            </a:r>
          </a:p>
          <a:p>
            <a:r>
              <a:rPr lang="en-US" altLang="en-US" sz="2000" dirty="0"/>
              <a:t>high contamination level (delta of Europe)</a:t>
            </a:r>
          </a:p>
          <a:p>
            <a:endParaRPr lang="en-US" altLang="en-US" sz="2000" dirty="0"/>
          </a:p>
          <a:p>
            <a:r>
              <a:rPr lang="en-US" altLang="en-US" sz="2000" dirty="0"/>
              <a:t>95% surface water</a:t>
            </a:r>
          </a:p>
          <a:p>
            <a:r>
              <a:rPr lang="en-US" altLang="en-US" sz="2000" dirty="0"/>
              <a:t>5% groundwater</a:t>
            </a:r>
          </a:p>
          <a:p>
            <a:endParaRPr lang="en-US" altLang="en-US" sz="2000" dirty="0"/>
          </a:p>
        </p:txBody>
      </p:sp>
      <p:pic>
        <p:nvPicPr>
          <p:cNvPr id="21" name="Picture 20" descr="http://4.bp.blogspot.com/-7oQu5q9KtzY/TcZqqbCqSGI/AAAAAAAAF2s/1vAlGZ00y-Q/s1600/lootsNAPmv-nh.jpg">
            <a:extLst>
              <a:ext uri="{FF2B5EF4-FFF2-40B4-BE49-F238E27FC236}">
                <a16:creationId xmlns:a16="http://schemas.microsoft.com/office/drawing/2014/main" id="{CF515D2A-14A5-44BE-915F-678A63194719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0" y="939418"/>
            <a:ext cx="3738563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7340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670" y="-159061"/>
            <a:ext cx="10672660" cy="1213644"/>
          </a:xfrm>
        </p:spPr>
        <p:txBody>
          <a:bodyPr/>
          <a:lstStyle/>
          <a:p>
            <a:r>
              <a:rPr lang="en-US" dirty="0"/>
              <a:t>Drinking water production and transport</a:t>
            </a:r>
            <a:br>
              <a:rPr lang="en-US" dirty="0"/>
            </a:br>
            <a:endParaRPr lang="en-US" dirty="0"/>
          </a:p>
        </p:txBody>
      </p:sp>
      <p:sp>
        <p:nvSpPr>
          <p:cNvPr id="7" name="AutoShape 2" descr="Overzicht gemeenten Noord-Holland"/>
          <p:cNvSpPr>
            <a:spLocks noChangeAspect="1" noChangeArrowheads="1"/>
          </p:cNvSpPr>
          <p:nvPr/>
        </p:nvSpPr>
        <p:spPr bwMode="auto">
          <a:xfrm>
            <a:off x="970279" y="6346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5080972" y="1874832"/>
            <a:ext cx="2903822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WTP – Princess Juliana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5083786" y="2643554"/>
            <a:ext cx="2459790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WTP – Jan </a:t>
            </a:r>
            <a:r>
              <a:rPr lang="nl-NL" altLang="nl-NL" sz="2000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Lagrand</a:t>
            </a:r>
            <a:endParaRPr lang="nl-NL" altLang="nl-NL" sz="20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5083786" y="4949720"/>
            <a:ext cx="1861870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WTP – Bergen</a:t>
            </a:r>
            <a:endParaRPr lang="nl-NL" altLang="nl-NL" sz="20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5083786" y="5718441"/>
            <a:ext cx="1690349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WTP – Laren</a:t>
            </a:r>
            <a:endParaRPr lang="nl-NL" altLang="nl-NL" sz="20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6" name="Text Box 17"/>
          <p:cNvSpPr txBox="1">
            <a:spLocks noChangeArrowheads="1"/>
          </p:cNvSpPr>
          <p:nvPr/>
        </p:nvSpPr>
        <p:spPr bwMode="auto">
          <a:xfrm>
            <a:off x="5083786" y="3412276"/>
            <a:ext cx="2550969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Dune</a:t>
            </a:r>
            <a:r>
              <a:rPr lang="nl-NL" altLang="nl-NL" sz="20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 </a:t>
            </a:r>
            <a:r>
              <a:rPr lang="nl-NL" altLang="nl-NL" sz="2000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infiltration</a:t>
            </a:r>
            <a:r>
              <a:rPr lang="nl-NL" altLang="nl-NL" sz="20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 area</a:t>
            </a:r>
            <a:endParaRPr lang="nl-NL" altLang="nl-NL" sz="20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7" name="Text Box 17"/>
          <p:cNvSpPr txBox="1">
            <a:spLocks noChangeArrowheads="1"/>
          </p:cNvSpPr>
          <p:nvPr/>
        </p:nvSpPr>
        <p:spPr bwMode="auto">
          <a:xfrm>
            <a:off x="5083786" y="4180998"/>
            <a:ext cx="2573604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WTP – Wim Mensink</a:t>
            </a:r>
            <a:endParaRPr lang="nl-NL" altLang="nl-NL" sz="20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5080972" y="1106110"/>
            <a:ext cx="3386326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WTP – Martien den Blanken</a:t>
            </a:r>
            <a:endParaRPr lang="nl-NL" altLang="nl-NL" sz="20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7741" y="616277"/>
            <a:ext cx="3467225" cy="6070983"/>
            <a:chOff x="4109607" y="741575"/>
            <a:chExt cx="3467225" cy="6070983"/>
          </a:xfrm>
        </p:grpSpPr>
        <p:grpSp>
          <p:nvGrpSpPr>
            <p:cNvPr id="21" name="Group 20"/>
            <p:cNvGrpSpPr/>
            <p:nvPr/>
          </p:nvGrpSpPr>
          <p:grpSpPr>
            <a:xfrm>
              <a:off x="4109607" y="741575"/>
              <a:ext cx="3467225" cy="6070983"/>
              <a:chOff x="4362389" y="748916"/>
              <a:chExt cx="3467225" cy="6070983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362389" y="748916"/>
                <a:ext cx="3467225" cy="6070983"/>
                <a:chOff x="7544934" y="787017"/>
                <a:chExt cx="3040876" cy="5760720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44934" y="787017"/>
                  <a:ext cx="3040876" cy="5760720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8073750" y="3368853"/>
                  <a:ext cx="2278769" cy="1464965"/>
                  <a:chOff x="8078512" y="3421240"/>
                  <a:chExt cx="2278769" cy="1464965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10196889" y="3421240"/>
                    <a:ext cx="160392" cy="17353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solidFill>
                      <a:schemeClr val="tx2"/>
                    </a:solidFill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8078512" y="4712671"/>
                    <a:ext cx="160392" cy="173534"/>
                  </a:xfrm>
                  <a:prstGeom prst="ellipse">
                    <a:avLst/>
                  </a:prstGeom>
                  <a:solidFill>
                    <a:srgbClr val="00B050"/>
                  </a:solidFill>
                  <a:ln w="12700" cap="flat">
                    <a:solidFill>
                      <a:schemeClr val="tx2"/>
                    </a:solidFill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8327549" y="3677153"/>
                    <a:ext cx="160392" cy="173534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 cap="flat">
                    <a:solidFill>
                      <a:schemeClr val="tx2"/>
                    </a:solidFill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</p:grpSp>
          <p:sp>
            <p:nvSpPr>
              <p:cNvPr id="27" name="Oval 26"/>
              <p:cNvSpPr/>
              <p:nvPr/>
            </p:nvSpPr>
            <p:spPr>
              <a:xfrm rot="897915">
                <a:off x="4876723" y="3779698"/>
                <a:ext cx="410851" cy="1173935"/>
              </a:xfrm>
              <a:prstGeom prst="ellipse">
                <a:avLst/>
              </a:prstGeom>
              <a:solidFill>
                <a:srgbClr val="FFC000">
                  <a:alpha val="78000"/>
                </a:srgb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782467" y="4964102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chemeClr val="tx2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6998043" y="6199741"/>
              <a:ext cx="182880" cy="18288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 w="12700" cap="flat">
              <a:solidFill>
                <a:schemeClr val="tx2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4" name="Oval 33"/>
          <p:cNvSpPr/>
          <p:nvPr/>
        </p:nvSpPr>
        <p:spPr>
          <a:xfrm>
            <a:off x="4824057" y="1214792"/>
            <a:ext cx="182880" cy="182880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824057" y="1983514"/>
            <a:ext cx="182880" cy="182880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824057" y="2750577"/>
            <a:ext cx="182880" cy="182880"/>
          </a:xfrm>
          <a:prstGeom prst="ellipse">
            <a:avLst/>
          </a:prstGeom>
          <a:solidFill>
            <a:srgbClr val="00B050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24057" y="3520958"/>
            <a:ext cx="182880" cy="182880"/>
          </a:xfrm>
          <a:prstGeom prst="ellipse">
            <a:avLst/>
          </a:prstGeom>
          <a:solidFill>
            <a:srgbClr val="FFFF00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824057" y="4289680"/>
            <a:ext cx="182880" cy="182880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824057" y="5823806"/>
            <a:ext cx="182880" cy="182880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4824057" y="5056743"/>
            <a:ext cx="182880" cy="182880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2276496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ounded Rectangle 109"/>
          <p:cNvSpPr/>
          <p:nvPr/>
        </p:nvSpPr>
        <p:spPr>
          <a:xfrm>
            <a:off x="3826178" y="798609"/>
            <a:ext cx="2090040" cy="5766182"/>
          </a:xfrm>
          <a:prstGeom prst="roundRect">
            <a:avLst>
              <a:gd name="adj" fmla="val 45098"/>
            </a:avLst>
          </a:prstGeom>
          <a:solidFill>
            <a:srgbClr val="FF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Arrow Connector 116"/>
          <p:cNvCxnSpPr>
            <a:stCxn id="110" idx="0"/>
            <a:endCxn id="110" idx="2"/>
          </p:cNvCxnSpPr>
          <p:nvPr/>
        </p:nvCxnSpPr>
        <p:spPr>
          <a:xfrm>
            <a:off x="4871198" y="798609"/>
            <a:ext cx="0" cy="5766182"/>
          </a:xfrm>
          <a:prstGeom prst="straightConnector1">
            <a:avLst/>
          </a:prstGeom>
          <a:noFill/>
          <a:ln w="3175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2" name="Group 21"/>
          <p:cNvGrpSpPr/>
          <p:nvPr/>
        </p:nvGrpSpPr>
        <p:grpSpPr>
          <a:xfrm>
            <a:off x="3928856" y="700648"/>
            <a:ext cx="1868448" cy="5711817"/>
            <a:chOff x="1037192" y="816690"/>
            <a:chExt cx="1868448" cy="5711817"/>
          </a:xfrm>
        </p:grpSpPr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1951049" y="816690"/>
              <a:ext cx="45719" cy="114646"/>
            </a:xfrm>
            <a:custGeom>
              <a:avLst/>
              <a:gdLst>
                <a:gd name="T0" fmla="*/ 0 w 12"/>
                <a:gd name="T1" fmla="*/ 0 h 48"/>
                <a:gd name="T2" fmla="*/ 12 w 12"/>
                <a:gd name="T3" fmla="*/ 48 h 48"/>
                <a:gd name="T4" fmla="*/ 0 w 1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8">
                  <a:moveTo>
                    <a:pt x="0" y="0"/>
                  </a:moveTo>
                  <a:cubicBezTo>
                    <a:pt x="4" y="16"/>
                    <a:pt x="12" y="48"/>
                    <a:pt x="12" y="48"/>
                  </a:cubicBezTo>
                  <a:cubicBezTo>
                    <a:pt x="12" y="48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>
              <a:outerShdw dist="53882" dir="2700000" algn="ctr" rotWithShape="0">
                <a:srgbClr val="000000"/>
              </a:outerShdw>
            </a:effectLst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17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951049" y="2186082"/>
              <a:ext cx="45719" cy="94414"/>
            </a:xfrm>
            <a:custGeom>
              <a:avLst/>
              <a:gdLst>
                <a:gd name="T0" fmla="*/ 8 w 8"/>
                <a:gd name="T1" fmla="*/ 0 h 40"/>
                <a:gd name="T2" fmla="*/ 0 w 8"/>
                <a:gd name="T3" fmla="*/ 40 h 40"/>
                <a:gd name="T4" fmla="*/ 8 w 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8" y="0"/>
                  </a:moveTo>
                  <a:cubicBezTo>
                    <a:pt x="5" y="13"/>
                    <a:pt x="0" y="40"/>
                    <a:pt x="0" y="40"/>
                  </a:cubicBezTo>
                  <a:cubicBezTo>
                    <a:pt x="0" y="40"/>
                    <a:pt x="5" y="13"/>
                    <a:pt x="8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cap="flat" cmpd="sng">
                  <a:solidFill>
                    <a:srgbClr val="99CC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8" name="Freeform 4"/>
            <p:cNvSpPr>
              <a:spLocks/>
            </p:cNvSpPr>
            <p:nvPr/>
          </p:nvSpPr>
          <p:spPr bwMode="auto">
            <a:xfrm>
              <a:off x="1097217" y="999021"/>
              <a:ext cx="1743412" cy="986844"/>
            </a:xfrm>
            <a:custGeom>
              <a:avLst/>
              <a:gdLst>
                <a:gd name="T0" fmla="*/ 58 w 920"/>
                <a:gd name="T1" fmla="*/ 120 h 416"/>
                <a:gd name="T2" fmla="*/ 98 w 920"/>
                <a:gd name="T3" fmla="*/ 72 h 416"/>
                <a:gd name="T4" fmla="*/ 194 w 920"/>
                <a:gd name="T5" fmla="*/ 32 h 416"/>
                <a:gd name="T6" fmla="*/ 266 w 920"/>
                <a:gd name="T7" fmla="*/ 8 h 416"/>
                <a:gd name="T8" fmla="*/ 290 w 920"/>
                <a:gd name="T9" fmla="*/ 0 h 416"/>
                <a:gd name="T10" fmla="*/ 498 w 920"/>
                <a:gd name="T11" fmla="*/ 16 h 416"/>
                <a:gd name="T12" fmla="*/ 570 w 920"/>
                <a:gd name="T13" fmla="*/ 40 h 416"/>
                <a:gd name="T14" fmla="*/ 594 w 920"/>
                <a:gd name="T15" fmla="*/ 48 h 416"/>
                <a:gd name="T16" fmla="*/ 802 w 920"/>
                <a:gd name="T17" fmla="*/ 40 h 416"/>
                <a:gd name="T18" fmla="*/ 874 w 920"/>
                <a:gd name="T19" fmla="*/ 96 h 416"/>
                <a:gd name="T20" fmla="*/ 874 w 920"/>
                <a:gd name="T21" fmla="*/ 320 h 416"/>
                <a:gd name="T22" fmla="*/ 826 w 920"/>
                <a:gd name="T23" fmla="*/ 352 h 416"/>
                <a:gd name="T24" fmla="*/ 714 w 920"/>
                <a:gd name="T25" fmla="*/ 384 h 416"/>
                <a:gd name="T26" fmla="*/ 634 w 920"/>
                <a:gd name="T27" fmla="*/ 408 h 416"/>
                <a:gd name="T28" fmla="*/ 458 w 920"/>
                <a:gd name="T29" fmla="*/ 384 h 416"/>
                <a:gd name="T30" fmla="*/ 314 w 920"/>
                <a:gd name="T31" fmla="*/ 392 h 416"/>
                <a:gd name="T32" fmla="*/ 218 w 920"/>
                <a:gd name="T33" fmla="*/ 400 h 416"/>
                <a:gd name="T34" fmla="*/ 170 w 920"/>
                <a:gd name="T35" fmla="*/ 416 h 416"/>
                <a:gd name="T36" fmla="*/ 42 w 920"/>
                <a:gd name="T37" fmla="*/ 376 h 416"/>
                <a:gd name="T38" fmla="*/ 2 w 920"/>
                <a:gd name="T39" fmla="*/ 312 h 416"/>
                <a:gd name="T40" fmla="*/ 18 w 920"/>
                <a:gd name="T41" fmla="*/ 192 h 416"/>
                <a:gd name="T42" fmla="*/ 50 w 920"/>
                <a:gd name="T43" fmla="*/ 144 h 416"/>
                <a:gd name="T44" fmla="*/ 74 w 920"/>
                <a:gd name="T45" fmla="*/ 128 h 416"/>
                <a:gd name="T46" fmla="*/ 58 w 920"/>
                <a:gd name="T47" fmla="*/ 12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0" h="416">
                  <a:moveTo>
                    <a:pt x="58" y="120"/>
                  </a:moveTo>
                  <a:cubicBezTo>
                    <a:pt x="73" y="105"/>
                    <a:pt x="83" y="87"/>
                    <a:pt x="98" y="72"/>
                  </a:cubicBezTo>
                  <a:cubicBezTo>
                    <a:pt x="123" y="47"/>
                    <a:pt x="162" y="43"/>
                    <a:pt x="194" y="32"/>
                  </a:cubicBezTo>
                  <a:cubicBezTo>
                    <a:pt x="218" y="24"/>
                    <a:pt x="242" y="16"/>
                    <a:pt x="266" y="8"/>
                  </a:cubicBezTo>
                  <a:cubicBezTo>
                    <a:pt x="274" y="5"/>
                    <a:pt x="290" y="0"/>
                    <a:pt x="290" y="0"/>
                  </a:cubicBezTo>
                  <a:cubicBezTo>
                    <a:pt x="315" y="1"/>
                    <a:pt x="449" y="6"/>
                    <a:pt x="498" y="16"/>
                  </a:cubicBezTo>
                  <a:cubicBezTo>
                    <a:pt x="498" y="16"/>
                    <a:pt x="558" y="36"/>
                    <a:pt x="570" y="40"/>
                  </a:cubicBezTo>
                  <a:cubicBezTo>
                    <a:pt x="578" y="43"/>
                    <a:pt x="594" y="48"/>
                    <a:pt x="594" y="48"/>
                  </a:cubicBezTo>
                  <a:cubicBezTo>
                    <a:pt x="654" y="45"/>
                    <a:pt x="738" y="27"/>
                    <a:pt x="802" y="40"/>
                  </a:cubicBezTo>
                  <a:cubicBezTo>
                    <a:pt x="828" y="57"/>
                    <a:pt x="848" y="79"/>
                    <a:pt x="874" y="96"/>
                  </a:cubicBezTo>
                  <a:cubicBezTo>
                    <a:pt x="920" y="164"/>
                    <a:pt x="899" y="245"/>
                    <a:pt x="874" y="320"/>
                  </a:cubicBezTo>
                  <a:cubicBezTo>
                    <a:pt x="868" y="338"/>
                    <a:pt x="842" y="341"/>
                    <a:pt x="826" y="352"/>
                  </a:cubicBezTo>
                  <a:cubicBezTo>
                    <a:pt x="786" y="379"/>
                    <a:pt x="767" y="375"/>
                    <a:pt x="714" y="384"/>
                  </a:cubicBezTo>
                  <a:cubicBezTo>
                    <a:pt x="687" y="389"/>
                    <a:pt x="634" y="408"/>
                    <a:pt x="634" y="408"/>
                  </a:cubicBezTo>
                  <a:cubicBezTo>
                    <a:pt x="577" y="394"/>
                    <a:pt x="458" y="384"/>
                    <a:pt x="458" y="384"/>
                  </a:cubicBezTo>
                  <a:cubicBezTo>
                    <a:pt x="410" y="387"/>
                    <a:pt x="362" y="389"/>
                    <a:pt x="314" y="392"/>
                  </a:cubicBezTo>
                  <a:cubicBezTo>
                    <a:pt x="282" y="394"/>
                    <a:pt x="250" y="395"/>
                    <a:pt x="218" y="400"/>
                  </a:cubicBezTo>
                  <a:cubicBezTo>
                    <a:pt x="201" y="403"/>
                    <a:pt x="170" y="416"/>
                    <a:pt x="170" y="416"/>
                  </a:cubicBezTo>
                  <a:cubicBezTo>
                    <a:pt x="121" y="409"/>
                    <a:pt x="82" y="403"/>
                    <a:pt x="42" y="376"/>
                  </a:cubicBezTo>
                  <a:cubicBezTo>
                    <a:pt x="32" y="345"/>
                    <a:pt x="12" y="343"/>
                    <a:pt x="2" y="312"/>
                  </a:cubicBezTo>
                  <a:cubicBezTo>
                    <a:pt x="6" y="272"/>
                    <a:pt x="0" y="228"/>
                    <a:pt x="18" y="192"/>
                  </a:cubicBezTo>
                  <a:cubicBezTo>
                    <a:pt x="27" y="175"/>
                    <a:pt x="34" y="155"/>
                    <a:pt x="50" y="144"/>
                  </a:cubicBezTo>
                  <a:cubicBezTo>
                    <a:pt x="58" y="139"/>
                    <a:pt x="71" y="137"/>
                    <a:pt x="74" y="128"/>
                  </a:cubicBezTo>
                  <a:cubicBezTo>
                    <a:pt x="76" y="122"/>
                    <a:pt x="63" y="123"/>
                    <a:pt x="58" y="120"/>
                  </a:cubicBezTo>
                  <a:close/>
                </a:path>
              </a:pathLst>
            </a:custGeom>
            <a:solidFill>
              <a:srgbClr val="00B0F0"/>
            </a:solidFill>
            <a:ln w="19050" cap="flat" cmpd="sng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NL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9" name="AutoShape 5"/>
            <p:cNvSpPr>
              <a:spLocks noChangeArrowheads="1"/>
            </p:cNvSpPr>
            <p:nvPr/>
          </p:nvSpPr>
          <p:spPr bwMode="auto">
            <a:xfrm>
              <a:off x="1042177" y="2290789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none" lIns="91566" tIns="45783" rIns="91566" bIns="45783" anchor="ctr"/>
            <a:lstStyle/>
            <a:p>
              <a:pPr algn="ctr" defTabSz="915935">
                <a:defRPr/>
              </a:pPr>
              <a:r>
                <a:rPr lang="en-US" altLang="nl-NL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drum screens</a:t>
              </a:r>
            </a:p>
          </p:txBody>
        </p:sp>
        <p:sp>
          <p:nvSpPr>
            <p:cNvPr id="32" name="AutoShape 7"/>
            <p:cNvSpPr>
              <a:spLocks noChangeArrowheads="1"/>
            </p:cNvSpPr>
            <p:nvPr/>
          </p:nvSpPr>
          <p:spPr bwMode="auto">
            <a:xfrm>
              <a:off x="1042177" y="3024136"/>
              <a:ext cx="1863463" cy="564232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mixing</a:t>
              </a:r>
            </a:p>
          </p:txBody>
        </p:sp>
        <p:sp>
          <p:nvSpPr>
            <p:cNvPr id="33" name="AutoShape 8"/>
            <p:cNvSpPr>
              <a:spLocks noChangeArrowheads="1"/>
            </p:cNvSpPr>
            <p:nvPr/>
          </p:nvSpPr>
          <p:spPr bwMode="auto">
            <a:xfrm>
              <a:off x="1042177" y="3757485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flocculation</a:t>
              </a:r>
            </a:p>
          </p:txBody>
        </p:sp>
        <p:sp>
          <p:nvSpPr>
            <p:cNvPr id="35" name="AutoShape 9"/>
            <p:cNvSpPr>
              <a:spLocks noChangeArrowheads="1"/>
            </p:cNvSpPr>
            <p:nvPr/>
          </p:nvSpPr>
          <p:spPr bwMode="auto">
            <a:xfrm>
              <a:off x="1042177" y="4493082"/>
              <a:ext cx="1863463" cy="56423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sedimentation</a:t>
              </a:r>
            </a:p>
          </p:txBody>
        </p:sp>
        <p:sp>
          <p:nvSpPr>
            <p:cNvPr id="37" name="Text Box 12"/>
            <p:cNvSpPr txBox="1">
              <a:spLocks noChangeArrowheads="1"/>
            </p:cNvSpPr>
            <p:nvPr/>
          </p:nvSpPr>
          <p:spPr bwMode="auto">
            <a:xfrm>
              <a:off x="1076960" y="1293208"/>
              <a:ext cx="1748177" cy="400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574" tIns="45787" rIns="91574" bIns="45787" anchor="ctr">
              <a:spAutoFit/>
            </a:bodyPr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Lake IJssel</a:t>
              </a:r>
            </a:p>
          </p:txBody>
        </p:sp>
        <p:sp>
          <p:nvSpPr>
            <p:cNvPr id="39" name="AutoShape 14"/>
            <p:cNvSpPr>
              <a:spLocks noChangeArrowheads="1"/>
            </p:cNvSpPr>
            <p:nvPr/>
          </p:nvSpPr>
          <p:spPr bwMode="auto">
            <a:xfrm>
              <a:off x="1042177" y="5226429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RSF</a:t>
              </a:r>
            </a:p>
          </p:txBody>
        </p:sp>
        <p:sp>
          <p:nvSpPr>
            <p:cNvPr id="40" name="AutoShape 14"/>
            <p:cNvSpPr>
              <a:spLocks noChangeArrowheads="1"/>
            </p:cNvSpPr>
            <p:nvPr/>
          </p:nvSpPr>
          <p:spPr bwMode="auto">
            <a:xfrm>
              <a:off x="1037192" y="5962027"/>
              <a:ext cx="1863463" cy="566480"/>
            </a:xfrm>
            <a:prstGeom prst="bevel">
              <a:avLst>
                <a:gd name="adj" fmla="val 12500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574" tIns="45787" rIns="91574" bIns="45787" anchor="ctr"/>
            <a:lstStyle>
              <a:lvl1pPr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82600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667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49388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933575" defTabSz="9667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3907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8479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051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762375" defTabSz="9667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nl-NL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GAC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0927" y="634617"/>
            <a:ext cx="3467225" cy="6070983"/>
            <a:chOff x="4109607" y="741575"/>
            <a:chExt cx="3467225" cy="6070983"/>
          </a:xfrm>
        </p:grpSpPr>
        <p:grpSp>
          <p:nvGrpSpPr>
            <p:cNvPr id="8" name="Group 7"/>
            <p:cNvGrpSpPr/>
            <p:nvPr/>
          </p:nvGrpSpPr>
          <p:grpSpPr>
            <a:xfrm>
              <a:off x="4109607" y="741575"/>
              <a:ext cx="3467225" cy="6070983"/>
              <a:chOff x="4362389" y="748916"/>
              <a:chExt cx="3467225" cy="6070983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2389" y="748916"/>
                <a:ext cx="3467225" cy="6070983"/>
                <a:chOff x="7544934" y="787017"/>
                <a:chExt cx="3040876" cy="5760720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44934" y="787017"/>
                  <a:ext cx="3040876" cy="5760720"/>
                </a:xfrm>
                <a:prstGeom prst="rect">
                  <a:avLst/>
                </a:prstGeom>
                <a:solidFill>
                  <a:schemeClr val="bg1">
                    <a:lumMod val="60000"/>
                    <a:lumOff val="40000"/>
                  </a:schemeClr>
                </a:solidFill>
                <a:ln w="12700" cap="flat">
                  <a:solidFill>
                    <a:schemeClr val="tx2"/>
                  </a:solidFill>
                  <a:miter lim="400000"/>
                </a:ln>
                <a:effectLst/>
              </p:spPr>
            </p:pic>
            <p:grpSp>
              <p:nvGrpSpPr>
                <p:cNvPr id="18" name="Group 17"/>
                <p:cNvGrpSpPr/>
                <p:nvPr/>
              </p:nvGrpSpPr>
              <p:grpSpPr>
                <a:xfrm>
                  <a:off x="8073750" y="3368853"/>
                  <a:ext cx="2278769" cy="1464965"/>
                  <a:chOff x="8078512" y="3421240"/>
                  <a:chExt cx="2278769" cy="1464965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0196889" y="3421240"/>
                    <a:ext cx="160392" cy="17353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>
                    <a:solidFill>
                      <a:schemeClr val="tx2"/>
                    </a:solidFill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8078512" y="4712671"/>
                    <a:ext cx="160392" cy="173534"/>
                  </a:xfrm>
                  <a:prstGeom prst="ellipse">
                    <a:avLst/>
                  </a:prstGeom>
                  <a:solidFill>
                    <a:srgbClr val="00B050"/>
                  </a:solidFill>
                  <a:ln w="12700" cap="flat">
                    <a:solidFill>
                      <a:schemeClr val="tx2"/>
                    </a:solidFill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0" name="Oval 9"/>
                  <p:cNvSpPr/>
                  <p:nvPr/>
                </p:nvSpPr>
                <p:spPr>
                  <a:xfrm>
                    <a:off x="8327549" y="3677153"/>
                    <a:ext cx="160392" cy="173534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 cap="flat">
                    <a:solidFill>
                      <a:schemeClr val="tx2"/>
                    </a:solidFill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</p:grpSp>
          <p:sp>
            <p:nvSpPr>
              <p:cNvPr id="45" name="Oval 44"/>
              <p:cNvSpPr/>
              <p:nvPr/>
            </p:nvSpPr>
            <p:spPr>
              <a:xfrm rot="897915">
                <a:off x="4876723" y="3779698"/>
                <a:ext cx="410851" cy="1173935"/>
              </a:xfrm>
              <a:prstGeom prst="ellipse">
                <a:avLst/>
              </a:prstGeom>
              <a:solidFill>
                <a:srgbClr val="FFC000">
                  <a:alpha val="78000"/>
                </a:srgbClr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4782467" y="4964102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chemeClr val="tx2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16" name="Oval 115"/>
            <p:cNvSpPr/>
            <p:nvPr/>
          </p:nvSpPr>
          <p:spPr>
            <a:xfrm>
              <a:off x="6998043" y="6199741"/>
              <a:ext cx="182880" cy="18288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 w="12700" cap="flat">
              <a:solidFill>
                <a:schemeClr val="tx2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4" name="Straight Arrow Connector 113"/>
          <p:cNvCxnSpPr>
            <a:stCxn id="43" idx="14"/>
            <a:endCxn id="44" idx="6"/>
          </p:cNvCxnSpPr>
          <p:nvPr/>
        </p:nvCxnSpPr>
        <p:spPr>
          <a:xfrm>
            <a:off x="8548430" y="3195608"/>
            <a:ext cx="3389" cy="316780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AutoShape 2" descr="Overzicht gemeenten Noord-Holland"/>
          <p:cNvSpPr>
            <a:spLocks noChangeAspect="1" noChangeArrowheads="1"/>
          </p:cNvSpPr>
          <p:nvPr/>
        </p:nvSpPr>
        <p:spPr bwMode="auto">
          <a:xfrm>
            <a:off x="970279" y="6346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252612" y="2464385"/>
            <a:ext cx="2617522" cy="2305077"/>
            <a:chOff x="774586" y="3935416"/>
            <a:chExt cx="2617522" cy="2305077"/>
          </a:xfrm>
        </p:grpSpPr>
        <p:sp>
          <p:nvSpPr>
            <p:cNvPr id="112" name="Rounded Rectangle 111"/>
            <p:cNvSpPr/>
            <p:nvPr/>
          </p:nvSpPr>
          <p:spPr>
            <a:xfrm rot="16200000">
              <a:off x="1438191" y="4286577"/>
              <a:ext cx="1290311" cy="2617522"/>
            </a:xfrm>
            <a:prstGeom prst="roundRect">
              <a:avLst>
                <a:gd name="adj" fmla="val 45098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142061" y="3935416"/>
              <a:ext cx="1871749" cy="2264325"/>
              <a:chOff x="1036790" y="816690"/>
              <a:chExt cx="1871749" cy="3385428"/>
            </a:xfrm>
          </p:grpSpPr>
          <p:sp>
            <p:nvSpPr>
              <p:cNvPr id="43" name="Freeform 4"/>
              <p:cNvSpPr>
                <a:spLocks/>
              </p:cNvSpPr>
              <p:nvPr/>
            </p:nvSpPr>
            <p:spPr bwMode="auto">
              <a:xfrm>
                <a:off x="1097217" y="999021"/>
                <a:ext cx="1743412" cy="986844"/>
              </a:xfrm>
              <a:custGeom>
                <a:avLst/>
                <a:gdLst>
                  <a:gd name="T0" fmla="*/ 58 w 920"/>
                  <a:gd name="T1" fmla="*/ 120 h 416"/>
                  <a:gd name="T2" fmla="*/ 98 w 920"/>
                  <a:gd name="T3" fmla="*/ 72 h 416"/>
                  <a:gd name="T4" fmla="*/ 194 w 920"/>
                  <a:gd name="T5" fmla="*/ 32 h 416"/>
                  <a:gd name="T6" fmla="*/ 266 w 920"/>
                  <a:gd name="T7" fmla="*/ 8 h 416"/>
                  <a:gd name="T8" fmla="*/ 290 w 920"/>
                  <a:gd name="T9" fmla="*/ 0 h 416"/>
                  <a:gd name="T10" fmla="*/ 498 w 920"/>
                  <a:gd name="T11" fmla="*/ 16 h 416"/>
                  <a:gd name="T12" fmla="*/ 570 w 920"/>
                  <a:gd name="T13" fmla="*/ 40 h 416"/>
                  <a:gd name="T14" fmla="*/ 594 w 920"/>
                  <a:gd name="T15" fmla="*/ 48 h 416"/>
                  <a:gd name="T16" fmla="*/ 802 w 920"/>
                  <a:gd name="T17" fmla="*/ 40 h 416"/>
                  <a:gd name="T18" fmla="*/ 874 w 920"/>
                  <a:gd name="T19" fmla="*/ 96 h 416"/>
                  <a:gd name="T20" fmla="*/ 874 w 920"/>
                  <a:gd name="T21" fmla="*/ 320 h 416"/>
                  <a:gd name="T22" fmla="*/ 826 w 920"/>
                  <a:gd name="T23" fmla="*/ 352 h 416"/>
                  <a:gd name="T24" fmla="*/ 714 w 920"/>
                  <a:gd name="T25" fmla="*/ 384 h 416"/>
                  <a:gd name="T26" fmla="*/ 634 w 920"/>
                  <a:gd name="T27" fmla="*/ 408 h 416"/>
                  <a:gd name="T28" fmla="*/ 458 w 920"/>
                  <a:gd name="T29" fmla="*/ 384 h 416"/>
                  <a:gd name="T30" fmla="*/ 314 w 920"/>
                  <a:gd name="T31" fmla="*/ 392 h 416"/>
                  <a:gd name="T32" fmla="*/ 218 w 920"/>
                  <a:gd name="T33" fmla="*/ 400 h 416"/>
                  <a:gd name="T34" fmla="*/ 170 w 920"/>
                  <a:gd name="T35" fmla="*/ 416 h 416"/>
                  <a:gd name="T36" fmla="*/ 42 w 920"/>
                  <a:gd name="T37" fmla="*/ 376 h 416"/>
                  <a:gd name="T38" fmla="*/ 2 w 920"/>
                  <a:gd name="T39" fmla="*/ 312 h 416"/>
                  <a:gd name="T40" fmla="*/ 18 w 920"/>
                  <a:gd name="T41" fmla="*/ 192 h 416"/>
                  <a:gd name="T42" fmla="*/ 50 w 920"/>
                  <a:gd name="T43" fmla="*/ 144 h 416"/>
                  <a:gd name="T44" fmla="*/ 74 w 920"/>
                  <a:gd name="T45" fmla="*/ 128 h 416"/>
                  <a:gd name="T46" fmla="*/ 58 w 920"/>
                  <a:gd name="T47" fmla="*/ 12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0" h="416">
                    <a:moveTo>
                      <a:pt x="58" y="120"/>
                    </a:moveTo>
                    <a:cubicBezTo>
                      <a:pt x="73" y="105"/>
                      <a:pt x="83" y="87"/>
                      <a:pt x="98" y="72"/>
                    </a:cubicBezTo>
                    <a:cubicBezTo>
                      <a:pt x="123" y="47"/>
                      <a:pt x="162" y="43"/>
                      <a:pt x="194" y="32"/>
                    </a:cubicBezTo>
                    <a:cubicBezTo>
                      <a:pt x="218" y="24"/>
                      <a:pt x="242" y="16"/>
                      <a:pt x="266" y="8"/>
                    </a:cubicBezTo>
                    <a:cubicBezTo>
                      <a:pt x="274" y="5"/>
                      <a:pt x="290" y="0"/>
                      <a:pt x="290" y="0"/>
                    </a:cubicBezTo>
                    <a:cubicBezTo>
                      <a:pt x="315" y="1"/>
                      <a:pt x="449" y="6"/>
                      <a:pt x="498" y="16"/>
                    </a:cubicBezTo>
                    <a:cubicBezTo>
                      <a:pt x="498" y="16"/>
                      <a:pt x="558" y="36"/>
                      <a:pt x="570" y="40"/>
                    </a:cubicBezTo>
                    <a:cubicBezTo>
                      <a:pt x="578" y="43"/>
                      <a:pt x="594" y="48"/>
                      <a:pt x="594" y="48"/>
                    </a:cubicBezTo>
                    <a:cubicBezTo>
                      <a:pt x="654" y="45"/>
                      <a:pt x="738" y="27"/>
                      <a:pt x="802" y="40"/>
                    </a:cubicBezTo>
                    <a:cubicBezTo>
                      <a:pt x="828" y="57"/>
                      <a:pt x="848" y="79"/>
                      <a:pt x="874" y="96"/>
                    </a:cubicBezTo>
                    <a:cubicBezTo>
                      <a:pt x="920" y="164"/>
                      <a:pt x="899" y="245"/>
                      <a:pt x="874" y="320"/>
                    </a:cubicBezTo>
                    <a:cubicBezTo>
                      <a:pt x="868" y="338"/>
                      <a:pt x="842" y="341"/>
                      <a:pt x="826" y="352"/>
                    </a:cubicBezTo>
                    <a:cubicBezTo>
                      <a:pt x="786" y="379"/>
                      <a:pt x="767" y="375"/>
                      <a:pt x="714" y="384"/>
                    </a:cubicBezTo>
                    <a:cubicBezTo>
                      <a:pt x="687" y="389"/>
                      <a:pt x="634" y="408"/>
                      <a:pt x="634" y="408"/>
                    </a:cubicBezTo>
                    <a:cubicBezTo>
                      <a:pt x="577" y="394"/>
                      <a:pt x="458" y="384"/>
                      <a:pt x="458" y="384"/>
                    </a:cubicBezTo>
                    <a:cubicBezTo>
                      <a:pt x="410" y="387"/>
                      <a:pt x="362" y="389"/>
                      <a:pt x="314" y="392"/>
                    </a:cubicBezTo>
                    <a:cubicBezTo>
                      <a:pt x="282" y="394"/>
                      <a:pt x="250" y="395"/>
                      <a:pt x="218" y="400"/>
                    </a:cubicBezTo>
                    <a:cubicBezTo>
                      <a:pt x="201" y="403"/>
                      <a:pt x="170" y="416"/>
                      <a:pt x="170" y="416"/>
                    </a:cubicBezTo>
                    <a:cubicBezTo>
                      <a:pt x="121" y="409"/>
                      <a:pt x="82" y="403"/>
                      <a:pt x="42" y="376"/>
                    </a:cubicBezTo>
                    <a:cubicBezTo>
                      <a:pt x="32" y="345"/>
                      <a:pt x="12" y="343"/>
                      <a:pt x="2" y="312"/>
                    </a:cubicBezTo>
                    <a:cubicBezTo>
                      <a:pt x="6" y="272"/>
                      <a:pt x="0" y="228"/>
                      <a:pt x="18" y="192"/>
                    </a:cubicBezTo>
                    <a:cubicBezTo>
                      <a:pt x="27" y="175"/>
                      <a:pt x="34" y="155"/>
                      <a:pt x="50" y="144"/>
                    </a:cubicBezTo>
                    <a:cubicBezTo>
                      <a:pt x="58" y="139"/>
                      <a:pt x="71" y="137"/>
                      <a:pt x="74" y="128"/>
                    </a:cubicBezTo>
                    <a:cubicBezTo>
                      <a:pt x="76" y="122"/>
                      <a:pt x="63" y="123"/>
                      <a:pt x="58" y="12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nl-NL" sz="2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44" name="AutoShape 5"/>
              <p:cNvSpPr>
                <a:spLocks noChangeArrowheads="1"/>
              </p:cNvSpPr>
              <p:nvPr/>
            </p:nvSpPr>
            <p:spPr bwMode="auto">
              <a:xfrm>
                <a:off x="1036790" y="2383576"/>
                <a:ext cx="1863463" cy="564230"/>
              </a:xfrm>
              <a:prstGeom prst="bevel">
                <a:avLst>
                  <a:gd name="adj" fmla="val 12500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lIns="91566" tIns="45783" rIns="91566" bIns="45783" anchor="ctr"/>
              <a:lstStyle/>
              <a:p>
                <a:pPr algn="ctr" defTabSz="915935">
                  <a:defRPr/>
                </a:pPr>
                <a:r>
                  <a:rPr lang="en-US" altLang="nl-NL" sz="20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pellet softening</a:t>
                </a:r>
              </a:p>
            </p:txBody>
          </p:sp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1951049" y="816690"/>
                <a:ext cx="45719" cy="114646"/>
              </a:xfrm>
              <a:custGeom>
                <a:avLst/>
                <a:gdLst>
                  <a:gd name="T0" fmla="*/ 0 w 12"/>
                  <a:gd name="T1" fmla="*/ 0 h 48"/>
                  <a:gd name="T2" fmla="*/ 12 w 12"/>
                  <a:gd name="T3" fmla="*/ 48 h 48"/>
                  <a:gd name="T4" fmla="*/ 0 w 12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48">
                    <a:moveTo>
                      <a:pt x="0" y="0"/>
                    </a:moveTo>
                    <a:cubicBezTo>
                      <a:pt x="4" y="16"/>
                      <a:pt x="12" y="48"/>
                      <a:pt x="12" y="48"/>
                    </a:cubicBezTo>
                    <a:cubicBezTo>
                      <a:pt x="12" y="48"/>
                      <a:pt x="4" y="16"/>
                      <a:pt x="0" y="0"/>
                    </a:cubicBez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ffectLst>
                <a:outerShdw dist="53882" dir="2700000" algn="ctr" rotWithShape="0">
                  <a:srgbClr val="000000"/>
                </a:outerShdw>
              </a:effectLst>
              <a:extLst>
                <a:ext uri="{91240B29-F687-4F45-9708-019B960494DF}">
                  <a14:hiddenLine xmlns:a14="http://schemas.microsoft.com/office/drawing/2010/main" w="28575" cap="flat" cmpd="sng">
                    <a:solidFill>
                      <a:srgbClr val="99CC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 sz="1705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49" name="AutoShape 7"/>
              <p:cNvSpPr>
                <a:spLocks noChangeArrowheads="1"/>
              </p:cNvSpPr>
              <p:nvPr/>
            </p:nvSpPr>
            <p:spPr bwMode="auto">
              <a:xfrm>
                <a:off x="1042177" y="3024136"/>
                <a:ext cx="1863463" cy="564232"/>
              </a:xfrm>
              <a:prstGeom prst="bevel">
                <a:avLst>
                  <a:gd name="adj" fmla="val 12500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99CC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574" tIns="45787" rIns="91574" bIns="45787" anchor="ctr"/>
              <a:lstStyle>
                <a:lvl1pPr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82600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966788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449388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933575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3907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8479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3051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7623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nl-NL" sz="2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aeration</a:t>
                </a:r>
              </a:p>
            </p:txBody>
          </p:sp>
          <p:sp>
            <p:nvSpPr>
              <p:cNvPr id="50" name="AutoShape 8"/>
              <p:cNvSpPr>
                <a:spLocks noChangeArrowheads="1"/>
              </p:cNvSpPr>
              <p:nvPr/>
            </p:nvSpPr>
            <p:spPr bwMode="auto">
              <a:xfrm>
                <a:off x="1045076" y="3635638"/>
                <a:ext cx="1863463" cy="566480"/>
              </a:xfrm>
              <a:prstGeom prst="bevel">
                <a:avLst>
                  <a:gd name="adj" fmla="val 12500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99CC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574" tIns="45787" rIns="91574" bIns="45787" anchor="ctr"/>
              <a:lstStyle>
                <a:lvl1pPr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82600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966788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449388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933575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3907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8479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3051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7623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nl-NL" sz="2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RSF</a:t>
                </a:r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1951049" y="2186082"/>
                <a:ext cx="45719" cy="94414"/>
              </a:xfrm>
              <a:custGeom>
                <a:avLst/>
                <a:gdLst>
                  <a:gd name="T0" fmla="*/ 8 w 8"/>
                  <a:gd name="T1" fmla="*/ 0 h 40"/>
                  <a:gd name="T2" fmla="*/ 0 w 8"/>
                  <a:gd name="T3" fmla="*/ 40 h 40"/>
                  <a:gd name="T4" fmla="*/ 8 w 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0">
                    <a:moveTo>
                      <a:pt x="8" y="0"/>
                    </a:moveTo>
                    <a:cubicBezTo>
                      <a:pt x="5" y="13"/>
                      <a:pt x="0" y="40"/>
                      <a:pt x="0" y="40"/>
                    </a:cubicBezTo>
                    <a:cubicBezTo>
                      <a:pt x="0" y="40"/>
                      <a:pt x="5" y="13"/>
                      <a:pt x="8" y="0"/>
                    </a:cubicBez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cap="flat" cmpd="sng">
                    <a:solidFill>
                      <a:srgbClr val="99CC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 sz="2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53" name="Text Box 12"/>
              <p:cNvSpPr txBox="1">
                <a:spLocks noChangeArrowheads="1"/>
              </p:cNvSpPr>
              <p:nvPr/>
            </p:nvSpPr>
            <p:spPr bwMode="auto">
              <a:xfrm>
                <a:off x="1076960" y="1139320"/>
                <a:ext cx="1748177" cy="7080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rgbClr val="99CC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574" tIns="45787" rIns="91574" bIns="45787" anchor="ctr">
                <a:spAutoFit/>
              </a:bodyPr>
              <a:lstStyle>
                <a:lvl1pPr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82600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966788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449388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933575" defTabSz="96678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3907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8479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3051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762375" defTabSz="9667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nl-NL" sz="2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Dune infiltration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491971" y="4470"/>
            <a:ext cx="4027297" cy="1996382"/>
            <a:chOff x="81221" y="1269628"/>
            <a:chExt cx="4027297" cy="1996382"/>
          </a:xfrm>
        </p:grpSpPr>
        <p:sp>
          <p:nvSpPr>
            <p:cNvPr id="111" name="Rounded Rectangle 110"/>
            <p:cNvSpPr/>
            <p:nvPr/>
          </p:nvSpPr>
          <p:spPr>
            <a:xfrm rot="16200000">
              <a:off x="1419962" y="577454"/>
              <a:ext cx="1349815" cy="4027297"/>
            </a:xfrm>
            <a:prstGeom prst="roundRect">
              <a:avLst>
                <a:gd name="adj" fmla="val 45098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2857" y="1269628"/>
              <a:ext cx="3804023" cy="1704600"/>
              <a:chOff x="433434" y="1236016"/>
              <a:chExt cx="3804023" cy="170460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433434" y="1236016"/>
                <a:ext cx="1863463" cy="1704600"/>
                <a:chOff x="1042177" y="816690"/>
                <a:chExt cx="1863463" cy="2771678"/>
              </a:xfrm>
            </p:grpSpPr>
            <p:sp>
              <p:nvSpPr>
                <p:cNvPr id="59" name="AutoShape 5"/>
                <p:cNvSpPr>
                  <a:spLocks noChangeArrowheads="1"/>
                </p:cNvSpPr>
                <p:nvPr/>
              </p:nvSpPr>
              <p:spPr bwMode="auto">
                <a:xfrm>
                  <a:off x="1042177" y="2290789"/>
                  <a:ext cx="1863463" cy="564230"/>
                </a:xfrm>
                <a:prstGeom prst="bevel">
                  <a:avLst>
                    <a:gd name="adj" fmla="val 1250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lIns="91566" tIns="45783" rIns="91566" bIns="45783" anchor="ctr"/>
                <a:lstStyle/>
                <a:p>
                  <a:pPr algn="ctr" defTabSz="915935">
                    <a:defRPr/>
                  </a:pPr>
                  <a:r>
                    <a:rPr lang="en-US" altLang="nl-NL" sz="2000" dirty="0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UV/H</a:t>
                  </a:r>
                  <a:r>
                    <a:rPr lang="en-US" altLang="nl-NL" sz="2000" baseline="-25000" dirty="0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2</a:t>
                  </a:r>
                  <a:r>
                    <a:rPr lang="en-US" altLang="nl-NL" sz="2000" dirty="0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O</a:t>
                  </a:r>
                  <a:r>
                    <a:rPr lang="en-US" altLang="nl-NL" sz="2000" baseline="-25000" dirty="0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2</a:t>
                  </a:r>
                  <a:endParaRPr lang="en-US" altLang="nl-NL" sz="20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endParaRPr>
                </a:p>
              </p:txBody>
            </p:sp>
            <p:sp>
              <p:nvSpPr>
                <p:cNvPr id="60" name="Freeform 6"/>
                <p:cNvSpPr>
                  <a:spLocks/>
                </p:cNvSpPr>
                <p:nvPr/>
              </p:nvSpPr>
              <p:spPr bwMode="auto">
                <a:xfrm>
                  <a:off x="1951049" y="816690"/>
                  <a:ext cx="45719" cy="114646"/>
                </a:xfrm>
                <a:custGeom>
                  <a:avLst/>
                  <a:gdLst>
                    <a:gd name="T0" fmla="*/ 0 w 12"/>
                    <a:gd name="T1" fmla="*/ 0 h 48"/>
                    <a:gd name="T2" fmla="*/ 12 w 12"/>
                    <a:gd name="T3" fmla="*/ 48 h 48"/>
                    <a:gd name="T4" fmla="*/ 0 w 12"/>
                    <a:gd name="T5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48">
                      <a:moveTo>
                        <a:pt x="0" y="0"/>
                      </a:moveTo>
                      <a:cubicBezTo>
                        <a:pt x="4" y="16"/>
                        <a:pt x="12" y="48"/>
                        <a:pt x="12" y="48"/>
                      </a:cubicBezTo>
                      <a:cubicBezTo>
                        <a:pt x="12" y="48"/>
                        <a:pt x="4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0066FF"/>
                </a:solidFill>
                <a:ln>
                  <a:noFill/>
                </a:ln>
                <a:effectLst>
                  <a:outerShdw dist="53882" dir="2700000" algn="ctr" rotWithShape="0">
                    <a:srgbClr val="000000"/>
                  </a:outerShdw>
                </a:effectLst>
                <a:extLst>
                  <a:ext uri="{91240B29-F687-4F45-9708-019B960494DF}">
                    <a14:hiddenLine xmlns:a14="http://schemas.microsoft.com/office/drawing/2010/main" w="28575" cap="flat" cmpd="sng">
                      <a:solidFill>
                        <a:srgbClr val="99CC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nl-NL" sz="1705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</a:endParaRPr>
                </a:p>
              </p:txBody>
            </p:sp>
            <p:sp>
              <p:nvSpPr>
                <p:cNvPr id="61" name="AutoShape 7"/>
                <p:cNvSpPr>
                  <a:spLocks noChangeArrowheads="1"/>
                </p:cNvSpPr>
                <p:nvPr/>
              </p:nvSpPr>
              <p:spPr bwMode="auto">
                <a:xfrm>
                  <a:off x="1042177" y="3024136"/>
                  <a:ext cx="1863463" cy="564232"/>
                </a:xfrm>
                <a:prstGeom prst="bevel">
                  <a:avLst>
                    <a:gd name="adj" fmla="val 1250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8575">
                      <a:solidFill>
                        <a:srgbClr val="99CCFF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574" tIns="45787" rIns="91574" bIns="45787" anchor="ctr"/>
                <a:lstStyle>
                  <a:lvl1pPr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482600"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966788"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449388"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1933575"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390775" defTabSz="966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847975" defTabSz="966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305175" defTabSz="966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762375" defTabSz="966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nl-NL" sz="20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GAC</a:t>
                  </a:r>
                </a:p>
              </p:txBody>
            </p:sp>
            <p:sp>
              <p:nvSpPr>
                <p:cNvPr id="63" name="Freeform 10"/>
                <p:cNvSpPr>
                  <a:spLocks/>
                </p:cNvSpPr>
                <p:nvPr/>
              </p:nvSpPr>
              <p:spPr bwMode="auto">
                <a:xfrm>
                  <a:off x="1951049" y="2186082"/>
                  <a:ext cx="45719" cy="94414"/>
                </a:xfrm>
                <a:custGeom>
                  <a:avLst/>
                  <a:gdLst>
                    <a:gd name="T0" fmla="*/ 8 w 8"/>
                    <a:gd name="T1" fmla="*/ 0 h 40"/>
                    <a:gd name="T2" fmla="*/ 0 w 8"/>
                    <a:gd name="T3" fmla="*/ 40 h 40"/>
                    <a:gd name="T4" fmla="*/ 8 w 8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40">
                      <a:moveTo>
                        <a:pt x="8" y="0"/>
                      </a:moveTo>
                      <a:cubicBezTo>
                        <a:pt x="5" y="13"/>
                        <a:pt x="0" y="40"/>
                        <a:pt x="0" y="40"/>
                      </a:cubicBezTo>
                      <a:cubicBezTo>
                        <a:pt x="0" y="40"/>
                        <a:pt x="5" y="13"/>
                        <a:pt x="8" y="0"/>
                      </a:cubicBezTo>
                      <a:close/>
                    </a:path>
                  </a:pathLst>
                </a:custGeom>
                <a:solidFill>
                  <a:srgbClr val="0066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8575" cap="flat" cmpd="sng">
                      <a:solidFill>
                        <a:srgbClr val="99CC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nl-NL" sz="2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2373994" y="1236016"/>
                <a:ext cx="1863463" cy="1704600"/>
                <a:chOff x="1042177" y="816690"/>
                <a:chExt cx="1863463" cy="2771678"/>
              </a:xfrm>
            </p:grpSpPr>
            <p:sp>
              <p:nvSpPr>
                <p:cNvPr id="67" name="AutoShape 5"/>
                <p:cNvSpPr>
                  <a:spLocks noChangeArrowheads="1"/>
                </p:cNvSpPr>
                <p:nvPr/>
              </p:nvSpPr>
              <p:spPr bwMode="auto">
                <a:xfrm>
                  <a:off x="1042177" y="2290789"/>
                  <a:ext cx="1863463" cy="564230"/>
                </a:xfrm>
                <a:prstGeom prst="bevel">
                  <a:avLst>
                    <a:gd name="adj" fmla="val 1250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lIns="91566" tIns="45783" rIns="91566" bIns="45783" anchor="ctr"/>
                <a:lstStyle/>
                <a:p>
                  <a:pPr algn="ctr" defTabSz="915935">
                    <a:defRPr/>
                  </a:pPr>
                  <a:r>
                    <a:rPr lang="en-US" altLang="nl-NL" sz="2000" dirty="0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UF</a:t>
                  </a:r>
                </a:p>
              </p:txBody>
            </p:sp>
            <p:sp>
              <p:nvSpPr>
                <p:cNvPr id="68" name="Freeform 6"/>
                <p:cNvSpPr>
                  <a:spLocks/>
                </p:cNvSpPr>
                <p:nvPr/>
              </p:nvSpPr>
              <p:spPr bwMode="auto">
                <a:xfrm>
                  <a:off x="1951049" y="816690"/>
                  <a:ext cx="45719" cy="114646"/>
                </a:xfrm>
                <a:custGeom>
                  <a:avLst/>
                  <a:gdLst>
                    <a:gd name="T0" fmla="*/ 0 w 12"/>
                    <a:gd name="T1" fmla="*/ 0 h 48"/>
                    <a:gd name="T2" fmla="*/ 12 w 12"/>
                    <a:gd name="T3" fmla="*/ 48 h 48"/>
                    <a:gd name="T4" fmla="*/ 0 w 12"/>
                    <a:gd name="T5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48">
                      <a:moveTo>
                        <a:pt x="0" y="0"/>
                      </a:moveTo>
                      <a:cubicBezTo>
                        <a:pt x="4" y="16"/>
                        <a:pt x="12" y="48"/>
                        <a:pt x="12" y="48"/>
                      </a:cubicBezTo>
                      <a:cubicBezTo>
                        <a:pt x="12" y="48"/>
                        <a:pt x="4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0066FF"/>
                </a:solidFill>
                <a:ln>
                  <a:noFill/>
                </a:ln>
                <a:effectLst>
                  <a:outerShdw dist="53882" dir="2700000" algn="ctr" rotWithShape="0">
                    <a:srgbClr val="000000"/>
                  </a:outerShdw>
                </a:effectLst>
                <a:extLst>
                  <a:ext uri="{91240B29-F687-4F45-9708-019B960494DF}">
                    <a14:hiddenLine xmlns:a14="http://schemas.microsoft.com/office/drawing/2010/main" w="28575" cap="flat" cmpd="sng">
                      <a:solidFill>
                        <a:srgbClr val="99CC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nl-NL" sz="1705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</a:endParaRPr>
                </a:p>
              </p:txBody>
            </p:sp>
            <p:sp>
              <p:nvSpPr>
                <p:cNvPr id="69" name="AutoShape 7"/>
                <p:cNvSpPr>
                  <a:spLocks noChangeArrowheads="1"/>
                </p:cNvSpPr>
                <p:nvPr/>
              </p:nvSpPr>
              <p:spPr bwMode="auto">
                <a:xfrm>
                  <a:off x="1042177" y="3024136"/>
                  <a:ext cx="1863463" cy="564232"/>
                </a:xfrm>
                <a:prstGeom prst="bevel">
                  <a:avLst>
                    <a:gd name="adj" fmla="val 1250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8575">
                      <a:solidFill>
                        <a:srgbClr val="99CCFF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574" tIns="45787" rIns="91574" bIns="45787" anchor="ctr"/>
                <a:lstStyle>
                  <a:lvl1pPr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482600"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966788"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449388"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1933575" defTabSz="966788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390775" defTabSz="966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847975" defTabSz="966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305175" defTabSz="966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762375" defTabSz="966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nl-NL" sz="20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RO</a:t>
                  </a: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/>
              </p:nvSpPr>
              <p:spPr bwMode="auto">
                <a:xfrm>
                  <a:off x="1951049" y="2186082"/>
                  <a:ext cx="45719" cy="94414"/>
                </a:xfrm>
                <a:custGeom>
                  <a:avLst/>
                  <a:gdLst>
                    <a:gd name="T0" fmla="*/ 8 w 8"/>
                    <a:gd name="T1" fmla="*/ 0 h 40"/>
                    <a:gd name="T2" fmla="*/ 0 w 8"/>
                    <a:gd name="T3" fmla="*/ 40 h 40"/>
                    <a:gd name="T4" fmla="*/ 8 w 8"/>
                    <a:gd name="T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40">
                      <a:moveTo>
                        <a:pt x="8" y="0"/>
                      </a:moveTo>
                      <a:cubicBezTo>
                        <a:pt x="5" y="13"/>
                        <a:pt x="0" y="40"/>
                        <a:pt x="0" y="40"/>
                      </a:cubicBezTo>
                      <a:cubicBezTo>
                        <a:pt x="0" y="40"/>
                        <a:pt x="5" y="13"/>
                        <a:pt x="8" y="0"/>
                      </a:cubicBezTo>
                      <a:close/>
                    </a:path>
                  </a:pathLst>
                </a:custGeom>
                <a:solidFill>
                  <a:srgbClr val="0066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8575" cap="flat" cmpd="sng">
                      <a:solidFill>
                        <a:srgbClr val="99CC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nl-NL" sz="2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</a:endParaRPr>
                </a:p>
              </p:txBody>
            </p:sp>
          </p:grpSp>
        </p:grpSp>
      </p:grpSp>
      <p:cxnSp>
        <p:nvCxnSpPr>
          <p:cNvPr id="76" name="Elbow Connector 75"/>
          <p:cNvCxnSpPr>
            <a:stCxn id="110" idx="2"/>
            <a:endCxn id="59" idx="7"/>
          </p:cNvCxnSpPr>
          <p:nvPr/>
        </p:nvCxnSpPr>
        <p:spPr>
          <a:xfrm rot="5400000" flipH="1" flipV="1">
            <a:off x="3898085" y="1927538"/>
            <a:ext cx="5610365" cy="3664141"/>
          </a:xfrm>
          <a:prstGeom prst="bentConnector5">
            <a:avLst>
              <a:gd name="adj1" fmla="val -4075"/>
              <a:gd name="adj2" fmla="val 51546"/>
              <a:gd name="adj3" fmla="val 110750"/>
            </a:avLst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110" idx="2"/>
            <a:endCxn id="67" idx="7"/>
          </p:cNvCxnSpPr>
          <p:nvPr/>
        </p:nvCxnSpPr>
        <p:spPr>
          <a:xfrm rot="5400000" flipH="1" flipV="1">
            <a:off x="4868365" y="957258"/>
            <a:ext cx="5610365" cy="5604701"/>
          </a:xfrm>
          <a:prstGeom prst="bentConnector5">
            <a:avLst>
              <a:gd name="adj1" fmla="val -4075"/>
              <a:gd name="adj2" fmla="val 33764"/>
              <a:gd name="adj3" fmla="val 110750"/>
            </a:avLst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69" idx="3"/>
            <a:endCxn id="74" idx="1"/>
          </p:cNvCxnSpPr>
          <p:nvPr/>
        </p:nvCxnSpPr>
        <p:spPr>
          <a:xfrm rot="5400000">
            <a:off x="7794372" y="2431855"/>
            <a:ext cx="3447689" cy="1915367"/>
          </a:xfrm>
          <a:prstGeom prst="bentConnector3">
            <a:avLst>
              <a:gd name="adj1" fmla="val 100097"/>
            </a:avLst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1" idx="3"/>
            <a:endCxn id="53" idx="0"/>
          </p:cNvCxnSpPr>
          <p:nvPr/>
        </p:nvCxnSpPr>
        <p:spPr>
          <a:xfrm flipH="1">
            <a:off x="8534346" y="1665694"/>
            <a:ext cx="993" cy="1014480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Straight Arrow Connector 79"/>
          <p:cNvCxnSpPr>
            <a:stCxn id="112" idx="1"/>
            <a:endCxn id="87" idx="6"/>
          </p:cNvCxnSpPr>
          <p:nvPr/>
        </p:nvCxnSpPr>
        <p:spPr>
          <a:xfrm flipH="1">
            <a:off x="8558729" y="4769463"/>
            <a:ext cx="2644" cy="1402087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6958529" y="6171550"/>
            <a:ext cx="3200400" cy="378887"/>
          </a:xfrm>
          <a:prstGeom prst="bevel">
            <a:avLst>
              <a:gd name="adj" fmla="val 1250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Distribution network</a:t>
            </a:r>
          </a:p>
        </p:txBody>
      </p:sp>
      <p:sp>
        <p:nvSpPr>
          <p:cNvPr id="74" name="Oval 73"/>
          <p:cNvSpPr/>
          <p:nvPr/>
        </p:nvSpPr>
        <p:spPr>
          <a:xfrm>
            <a:off x="8560532" y="5113383"/>
            <a:ext cx="0" cy="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8556172" y="5926183"/>
            <a:ext cx="0" cy="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6" name="Straight Arrow Connector 95"/>
          <p:cNvCxnSpPr>
            <a:endCxn id="94" idx="1"/>
          </p:cNvCxnSpPr>
          <p:nvPr/>
        </p:nvCxnSpPr>
        <p:spPr>
          <a:xfrm flipV="1">
            <a:off x="7505060" y="5926183"/>
            <a:ext cx="1051112" cy="3417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Text Box 12"/>
          <p:cNvSpPr txBox="1">
            <a:spLocks noChangeArrowheads="1"/>
          </p:cNvSpPr>
          <p:nvPr/>
        </p:nvSpPr>
        <p:spPr bwMode="auto">
          <a:xfrm>
            <a:off x="7515359" y="5476744"/>
            <a:ext cx="848626" cy="40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ClO</a:t>
            </a:r>
            <a:r>
              <a:rPr lang="en-US" altLang="nl-NL" sz="2000" baseline="-2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</a:t>
            </a:r>
            <a:endParaRPr lang="en-US" altLang="nl-NL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203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Dune water treatment</a:t>
            </a:r>
            <a:br>
              <a:rPr lang="en-US" dirty="0"/>
            </a:br>
            <a:endParaRPr lang="en-US" dirty="0"/>
          </a:p>
        </p:txBody>
      </p:sp>
      <p:sp>
        <p:nvSpPr>
          <p:cNvPr id="7" name="AutoShape 2" descr="Overzicht gemeenten Noord-Holland"/>
          <p:cNvSpPr>
            <a:spLocks noChangeAspect="1" noChangeArrowheads="1"/>
          </p:cNvSpPr>
          <p:nvPr/>
        </p:nvSpPr>
        <p:spPr bwMode="auto">
          <a:xfrm>
            <a:off x="970279" y="6346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839872" y="1124372"/>
            <a:ext cx="2222354" cy="400245"/>
          </a:xfrm>
          <a:prstGeom prst="rect">
            <a:avLst/>
          </a:prstGeom>
          <a:solidFill>
            <a:srgbClr val="003466"/>
          </a:solidFill>
          <a:ln>
            <a:noFill/>
          </a:ln>
          <a:effectLst/>
        </p:spPr>
        <p:txBody>
          <a:bodyPr wrap="none" lIns="91574" tIns="45787" rIns="91574" bIns="45787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altLang="nl-NL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Symbol" panose="05050102010706020507" pitchFamily="18" charset="2"/>
              </a:rPr>
              <a:t>1920 – 1950 circa</a:t>
            </a:r>
            <a:endParaRPr lang="nl-NL" altLang="nl-NL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1951049" y="3348605"/>
            <a:ext cx="45719" cy="3383280"/>
          </a:xfrm>
          <a:custGeom>
            <a:avLst/>
            <a:gdLst>
              <a:gd name="T0" fmla="*/ 0 w 1"/>
              <a:gd name="T1" fmla="*/ 0 h 2544"/>
              <a:gd name="T2" fmla="*/ 0 w 1"/>
              <a:gd name="T3" fmla="*/ 2544 h 25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2544">
                <a:moveTo>
                  <a:pt x="0" y="0"/>
                </a:moveTo>
                <a:lnTo>
                  <a:pt x="0" y="2544"/>
                </a:lnTo>
              </a:path>
            </a:pathLst>
          </a:custGeom>
          <a:noFill/>
          <a:ln w="34925" cap="flat" cmpd="sng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nl-NL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5" name="Freeform 4"/>
          <p:cNvSpPr>
            <a:spLocks/>
          </p:cNvSpPr>
          <p:nvPr/>
        </p:nvSpPr>
        <p:spPr bwMode="auto">
          <a:xfrm>
            <a:off x="1079343" y="3311342"/>
            <a:ext cx="1743412" cy="436598"/>
          </a:xfrm>
          <a:custGeom>
            <a:avLst/>
            <a:gdLst>
              <a:gd name="T0" fmla="*/ 58 w 920"/>
              <a:gd name="T1" fmla="*/ 120 h 416"/>
              <a:gd name="T2" fmla="*/ 98 w 920"/>
              <a:gd name="T3" fmla="*/ 72 h 416"/>
              <a:gd name="T4" fmla="*/ 194 w 920"/>
              <a:gd name="T5" fmla="*/ 32 h 416"/>
              <a:gd name="T6" fmla="*/ 266 w 920"/>
              <a:gd name="T7" fmla="*/ 8 h 416"/>
              <a:gd name="T8" fmla="*/ 290 w 920"/>
              <a:gd name="T9" fmla="*/ 0 h 416"/>
              <a:gd name="T10" fmla="*/ 498 w 920"/>
              <a:gd name="T11" fmla="*/ 16 h 416"/>
              <a:gd name="T12" fmla="*/ 570 w 920"/>
              <a:gd name="T13" fmla="*/ 40 h 416"/>
              <a:gd name="T14" fmla="*/ 594 w 920"/>
              <a:gd name="T15" fmla="*/ 48 h 416"/>
              <a:gd name="T16" fmla="*/ 802 w 920"/>
              <a:gd name="T17" fmla="*/ 40 h 416"/>
              <a:gd name="T18" fmla="*/ 874 w 920"/>
              <a:gd name="T19" fmla="*/ 96 h 416"/>
              <a:gd name="T20" fmla="*/ 874 w 920"/>
              <a:gd name="T21" fmla="*/ 320 h 416"/>
              <a:gd name="T22" fmla="*/ 826 w 920"/>
              <a:gd name="T23" fmla="*/ 352 h 416"/>
              <a:gd name="T24" fmla="*/ 714 w 920"/>
              <a:gd name="T25" fmla="*/ 384 h 416"/>
              <a:gd name="T26" fmla="*/ 634 w 920"/>
              <a:gd name="T27" fmla="*/ 408 h 416"/>
              <a:gd name="T28" fmla="*/ 458 w 920"/>
              <a:gd name="T29" fmla="*/ 384 h 416"/>
              <a:gd name="T30" fmla="*/ 314 w 920"/>
              <a:gd name="T31" fmla="*/ 392 h 416"/>
              <a:gd name="T32" fmla="*/ 218 w 920"/>
              <a:gd name="T33" fmla="*/ 400 h 416"/>
              <a:gd name="T34" fmla="*/ 170 w 920"/>
              <a:gd name="T35" fmla="*/ 416 h 416"/>
              <a:gd name="T36" fmla="*/ 42 w 920"/>
              <a:gd name="T37" fmla="*/ 376 h 416"/>
              <a:gd name="T38" fmla="*/ 2 w 920"/>
              <a:gd name="T39" fmla="*/ 312 h 416"/>
              <a:gd name="T40" fmla="*/ 18 w 920"/>
              <a:gd name="T41" fmla="*/ 192 h 416"/>
              <a:gd name="T42" fmla="*/ 50 w 920"/>
              <a:gd name="T43" fmla="*/ 144 h 416"/>
              <a:gd name="T44" fmla="*/ 74 w 920"/>
              <a:gd name="T45" fmla="*/ 128 h 416"/>
              <a:gd name="T46" fmla="*/ 58 w 920"/>
              <a:gd name="T47" fmla="*/ 12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20" h="416">
                <a:moveTo>
                  <a:pt x="58" y="120"/>
                </a:moveTo>
                <a:cubicBezTo>
                  <a:pt x="73" y="105"/>
                  <a:pt x="83" y="87"/>
                  <a:pt x="98" y="72"/>
                </a:cubicBezTo>
                <a:cubicBezTo>
                  <a:pt x="123" y="47"/>
                  <a:pt x="162" y="43"/>
                  <a:pt x="194" y="32"/>
                </a:cubicBezTo>
                <a:cubicBezTo>
                  <a:pt x="218" y="24"/>
                  <a:pt x="242" y="16"/>
                  <a:pt x="266" y="8"/>
                </a:cubicBezTo>
                <a:cubicBezTo>
                  <a:pt x="274" y="5"/>
                  <a:pt x="290" y="0"/>
                  <a:pt x="290" y="0"/>
                </a:cubicBezTo>
                <a:cubicBezTo>
                  <a:pt x="315" y="1"/>
                  <a:pt x="449" y="6"/>
                  <a:pt x="498" y="16"/>
                </a:cubicBezTo>
                <a:cubicBezTo>
                  <a:pt x="498" y="16"/>
                  <a:pt x="558" y="36"/>
                  <a:pt x="570" y="40"/>
                </a:cubicBezTo>
                <a:cubicBezTo>
                  <a:pt x="578" y="43"/>
                  <a:pt x="594" y="48"/>
                  <a:pt x="594" y="48"/>
                </a:cubicBezTo>
                <a:cubicBezTo>
                  <a:pt x="654" y="45"/>
                  <a:pt x="738" y="27"/>
                  <a:pt x="802" y="40"/>
                </a:cubicBezTo>
                <a:cubicBezTo>
                  <a:pt x="828" y="57"/>
                  <a:pt x="848" y="79"/>
                  <a:pt x="874" y="96"/>
                </a:cubicBezTo>
                <a:cubicBezTo>
                  <a:pt x="920" y="164"/>
                  <a:pt x="899" y="245"/>
                  <a:pt x="874" y="320"/>
                </a:cubicBezTo>
                <a:cubicBezTo>
                  <a:pt x="868" y="338"/>
                  <a:pt x="842" y="341"/>
                  <a:pt x="826" y="352"/>
                </a:cubicBezTo>
                <a:cubicBezTo>
                  <a:pt x="786" y="379"/>
                  <a:pt x="767" y="375"/>
                  <a:pt x="714" y="384"/>
                </a:cubicBezTo>
                <a:cubicBezTo>
                  <a:pt x="687" y="389"/>
                  <a:pt x="634" y="408"/>
                  <a:pt x="634" y="408"/>
                </a:cubicBezTo>
                <a:cubicBezTo>
                  <a:pt x="577" y="394"/>
                  <a:pt x="458" y="384"/>
                  <a:pt x="458" y="384"/>
                </a:cubicBezTo>
                <a:cubicBezTo>
                  <a:pt x="410" y="387"/>
                  <a:pt x="362" y="389"/>
                  <a:pt x="314" y="392"/>
                </a:cubicBezTo>
                <a:cubicBezTo>
                  <a:pt x="282" y="394"/>
                  <a:pt x="250" y="395"/>
                  <a:pt x="218" y="400"/>
                </a:cubicBezTo>
                <a:cubicBezTo>
                  <a:pt x="201" y="403"/>
                  <a:pt x="170" y="416"/>
                  <a:pt x="170" y="416"/>
                </a:cubicBezTo>
                <a:cubicBezTo>
                  <a:pt x="121" y="409"/>
                  <a:pt x="82" y="403"/>
                  <a:pt x="42" y="376"/>
                </a:cubicBezTo>
                <a:cubicBezTo>
                  <a:pt x="32" y="345"/>
                  <a:pt x="12" y="343"/>
                  <a:pt x="2" y="312"/>
                </a:cubicBezTo>
                <a:cubicBezTo>
                  <a:pt x="6" y="272"/>
                  <a:pt x="0" y="228"/>
                  <a:pt x="18" y="192"/>
                </a:cubicBezTo>
                <a:cubicBezTo>
                  <a:pt x="27" y="175"/>
                  <a:pt x="34" y="155"/>
                  <a:pt x="50" y="144"/>
                </a:cubicBezTo>
                <a:cubicBezTo>
                  <a:pt x="58" y="139"/>
                  <a:pt x="71" y="137"/>
                  <a:pt x="74" y="128"/>
                </a:cubicBezTo>
                <a:cubicBezTo>
                  <a:pt x="76" y="122"/>
                  <a:pt x="63" y="123"/>
                  <a:pt x="58" y="120"/>
                </a:cubicBezTo>
                <a:close/>
              </a:path>
            </a:pathLst>
          </a:custGeom>
          <a:solidFill>
            <a:srgbClr val="00B0F0"/>
          </a:solidFill>
          <a:ln w="508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nl-NL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Dune</a:t>
            </a:r>
            <a:r>
              <a:rPr lang="nl-N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water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042177" y="4614811"/>
            <a:ext cx="1863463" cy="564232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Aeration</a:t>
            </a: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1042177" y="5348160"/>
            <a:ext cx="1863463" cy="566480"/>
          </a:xfrm>
          <a:prstGeom prst="bevel">
            <a:avLst>
              <a:gd name="adj" fmla="val 1250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4" tIns="45787" rIns="91574" bIns="45787" anchor="ctr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nl-N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Sand filtration</a:t>
            </a:r>
          </a:p>
        </p:txBody>
      </p:sp>
      <p:pic>
        <p:nvPicPr>
          <p:cNvPr id="39" name="Picture 2" descr="natuurlijke situatie_bewerk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2"/>
          <a:stretch/>
        </p:blipFill>
        <p:spPr bwMode="auto">
          <a:xfrm>
            <a:off x="8086129" y="192094"/>
            <a:ext cx="3153372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1738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WNT">
  <a:themeElements>
    <a:clrScheme name="PWNT - PowerPoint">
      <a:dk1>
        <a:srgbClr val="FFFFFF"/>
      </a:dk1>
      <a:lt1>
        <a:srgbClr val="003466"/>
      </a:lt1>
      <a:dk2>
        <a:srgbClr val="FFFB00"/>
      </a:dk2>
      <a:lt2>
        <a:srgbClr val="003466"/>
      </a:lt2>
      <a:accent1>
        <a:srgbClr val="FFFB00"/>
      </a:accent1>
      <a:accent2>
        <a:srgbClr val="92D050"/>
      </a:accent2>
      <a:accent3>
        <a:srgbClr val="00B0F0"/>
      </a:accent3>
      <a:accent4>
        <a:srgbClr val="C82506"/>
      </a:accent4>
      <a:accent5>
        <a:srgbClr val="773F9B"/>
      </a:accent5>
      <a:accent6>
        <a:srgbClr val="DE6A10"/>
      </a:accent6>
      <a:hlink>
        <a:srgbClr val="0000FF"/>
      </a:hlink>
      <a:folHlink>
        <a:srgbClr val="FF00FF"/>
      </a:folHlink>
    </a:clrScheme>
    <a:fontScheme name="Aangepast 2">
      <a:majorFont>
        <a:latin typeface="Open Sans Semibold"/>
        <a:ea typeface="Helvetica Light"/>
        <a:cs typeface="Helvetica Light"/>
      </a:majorFont>
      <a:minorFont>
        <a:latin typeface="Open Sans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 dirty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tx2"/>
          </a:solidFill>
          <a:prstDash val="solid"/>
          <a:miter lim="400000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/>
      <a:bodyPr wrap="square" lIns="0" tIns="0" rIns="0" bIns="0" rtlCol="0" anchor="b">
        <a:spAutoFit/>
      </a:bodyPr>
      <a:lstStyle>
        <a:defPPr marL="0" indent="0" hangingPunct="1">
          <a:buNone/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wnt-template.pptx" id="{64D40481-ACCA-4AEC-A0AE-1F1F81649BED}" vid="{669FE2F7-E324-4B63-8216-422F99E924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BB5889287CF42BC6E2776B943232E" ma:contentTypeVersion="4" ma:contentTypeDescription="Create a new document." ma:contentTypeScope="" ma:versionID="5387e7cbef480b8df1b51dc0ef55ac8c">
  <xsd:schema xmlns:xsd="http://www.w3.org/2001/XMLSchema" xmlns:xs="http://www.w3.org/2001/XMLSchema" xmlns:p="http://schemas.microsoft.com/office/2006/metadata/properties" xmlns:ns2="71564668-aa87-48e2-b8b4-12fb9ab27000" targetNamespace="http://schemas.microsoft.com/office/2006/metadata/properties" ma:root="true" ma:fieldsID="e2e762edc8edaccd985098fccf56031c" ns2:_="">
    <xsd:import namespace="71564668-aa87-48e2-b8b4-12fb9ab27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4668-aa87-48e2-b8b4-12fb9ab2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9501C4-6679-479F-B2A5-CC9521E187C7}">
  <ds:schemaRefs>
    <ds:schemaRef ds:uri="http://purl.org/dc/terms/"/>
    <ds:schemaRef ds:uri="8a8f937e-0343-45ed-92f2-7a534bc7d221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d9df584-7641-4873-b4f3-cdb8af566a2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2BFA5B1-B2B1-4451-ADE3-455582EB04FA}"/>
</file>

<file path=customXml/itemProps3.xml><?xml version="1.0" encoding="utf-8"?>
<ds:datastoreItem xmlns:ds="http://schemas.openxmlformats.org/officeDocument/2006/customXml" ds:itemID="{DD5263C7-BBE2-48AA-B0D3-2F127D143C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6563</TotalTime>
  <Words>608</Words>
  <Application>Microsoft Office PowerPoint</Application>
  <PresentationFormat>Breedbeeld</PresentationFormat>
  <Paragraphs>186</Paragraphs>
  <Slides>31</Slides>
  <Notes>14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Open Sans</vt:lpstr>
      <vt:lpstr>Open Sans Semibold</vt:lpstr>
      <vt:lpstr>Symbol</vt:lpstr>
      <vt:lpstr>Office Theme</vt:lpstr>
      <vt:lpstr>PWNT</vt:lpstr>
      <vt:lpstr>Water treatment plant Prinses Juliana</vt:lpstr>
      <vt:lpstr>PWN</vt:lpstr>
      <vt:lpstr>PWN</vt:lpstr>
      <vt:lpstr>PWN has three subsidiaries</vt:lpstr>
      <vt:lpstr>PowerPoint-presentatie</vt:lpstr>
      <vt:lpstr>Water source challenge </vt:lpstr>
      <vt:lpstr>Drinking water production and transport </vt:lpstr>
      <vt:lpstr>PowerPoint-presentatie</vt:lpstr>
      <vt:lpstr>Dune water treatment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Dune water treatment </vt:lpstr>
      <vt:lpstr>Dune water treatment </vt:lpstr>
      <vt:lpstr>Dune water treatment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treatment plant Princess Juliana</dc:title>
  <dc:creator>Roberto Floris</dc:creator>
  <cp:lastModifiedBy>Gude, JCJ (Jink)</cp:lastModifiedBy>
  <cp:revision>110</cp:revision>
  <dcterms:created xsi:type="dcterms:W3CDTF">2017-11-28T16:19:56Z</dcterms:created>
  <dcterms:modified xsi:type="dcterms:W3CDTF">2022-07-21T06:38:51Z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0x010100D54BB5889287CF42BC6E2776B943232E</vt:lpwstr>
  </property>
</Properties>
</file>